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93" r:id="rId5"/>
    <p:sldMasterId id="214748373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Fira Sans Extra Condensed Medium"/>
      <p:regular r:id="rId38"/>
      <p:bold r:id="rId39"/>
      <p:italic r:id="rId40"/>
      <p:boldItalic r:id="rId41"/>
    </p:embeddedFont>
    <p:embeddedFont>
      <p:font typeface="Roboto Mono"/>
      <p:regular r:id="rId42"/>
      <p:bold r:id="rId43"/>
      <p:italic r:id="rId44"/>
      <p:boldItalic r:id="rId45"/>
    </p:embeddedFont>
    <p:embeddedFont>
      <p:font typeface="Share"/>
      <p:regular r:id="rId46"/>
      <p:bold r:id="rId47"/>
      <p:italic r:id="rId48"/>
      <p:boldItalic r:id="rId49"/>
    </p:embeddedFont>
    <p:embeddedFont>
      <p:font typeface="DM Serif Display"/>
      <p:regular r:id="rId50"/>
      <p: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0" roundtripDataSignature="AMtx7mgGti/4BNAu6Q+AnLmSxeI3aRto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0B4753-31C3-45F8-8686-9512BC93F22A}">
  <a:tblStyle styleId="{FA0B4753-31C3-45F8-8686-9512BC93F22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BC08BE-D1C9-4034-9040-1F2A8A37382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RobotoMono-regular.fntdata"/><Relationship Id="rId41" Type="http://schemas.openxmlformats.org/officeDocument/2006/relationships/font" Target="fonts/FiraSansExtraCondensedMedium-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Share-regular.fntdata"/><Relationship Id="rId45" Type="http://schemas.openxmlformats.org/officeDocument/2006/relationships/font" Target="fonts/RobotoMono-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hare-italic.fntdata"/><Relationship Id="rId47" Type="http://schemas.openxmlformats.org/officeDocument/2006/relationships/font" Target="fonts/Share-bold.fntdata"/><Relationship Id="rId49" Type="http://schemas.openxmlformats.org/officeDocument/2006/relationships/font" Target="fonts/Shar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erifDisplay-italic.fntdata"/><Relationship Id="rId50" Type="http://schemas.openxmlformats.org/officeDocument/2006/relationships/font" Target="fonts/DMSerifDisplay-regular.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4.xml"/><Relationship Id="rId55" Type="http://schemas.openxmlformats.org/officeDocument/2006/relationships/font" Target="fonts/OpenSansLight-boldItalic.fntdata"/><Relationship Id="rId10" Type="http://schemas.openxmlformats.org/officeDocument/2006/relationships/slide" Target="slides/slide3.xml"/><Relationship Id="rId54" Type="http://schemas.openxmlformats.org/officeDocument/2006/relationships/font" Target="fonts/OpenSansLight-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dce1a554e4_28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2dce1a554e4_28_1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3adcc06346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33adcc06346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3adcc06346_1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33adcc06346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3adcc0634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3adcc0634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Overfitting vs. Generalization: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Without SMOTETomek:</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XGBoost shows substantial overfitting as the training performance is significantly higher than the testing.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CatBoost is less prone to overfitting but underperforms compared to the other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With SMOTETomek:</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 models show reduced overfitting, particularly XGBoost and CatBoost.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test performance increases and stabilizes across larger training sizes.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Model Behavior:</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XGBoost:</a:t>
            </a:r>
            <a:r>
              <a:rPr lang="en">
                <a:solidFill>
                  <a:schemeClr val="dk1"/>
                </a:solidFill>
              </a:rPr>
              <a:t> Consistently strong performer, but much better generalization with SMOTETomek.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LightGBM:</a:t>
            </a:r>
            <a:r>
              <a:rPr lang="en">
                <a:solidFill>
                  <a:schemeClr val="dk1"/>
                </a:solidFill>
              </a:rPr>
              <a:t> More sensitive to class imbalance, but stabilizes with SMOTETomek.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CatBoost:</a:t>
            </a:r>
            <a:r>
              <a:rPr lang="en">
                <a:solidFill>
                  <a:schemeClr val="dk1"/>
                </a:solidFill>
              </a:rPr>
              <a:t> Initially underperforms without SMOTETomek but catches up after using SMOTETomek.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2. Which is Better and Why?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SMOTETomek approach (Second Plot)</a:t>
            </a:r>
            <a:r>
              <a:rPr lang="en">
                <a:solidFill>
                  <a:schemeClr val="dk1"/>
                </a:solidFill>
              </a:rPr>
              <a:t> is clearly better because: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Higher ROC-AUC scores</a:t>
            </a:r>
            <a:r>
              <a:rPr lang="en">
                <a:solidFill>
                  <a:schemeClr val="dk1"/>
                </a:solidFill>
              </a:rPr>
              <a:t> across all models, especially on the test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Reduced overfitting</a:t>
            </a:r>
            <a:r>
              <a:rPr lang="en">
                <a:solidFill>
                  <a:schemeClr val="dk1"/>
                </a:solidFill>
              </a:rPr>
              <a:t> – the gap between the training and test curves is much smaller.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Improved stability</a:t>
            </a:r>
            <a:r>
              <a:rPr lang="en">
                <a:solidFill>
                  <a:schemeClr val="dk1"/>
                </a:solidFill>
              </a:rPr>
              <a:t> – performance does not degrade as the dataset size increases.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Why Did This Happen?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Impact of SMOTETomek: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SMOTE (Synthetic Minority Oversampling Technique):</a:t>
            </a:r>
            <a:r>
              <a:rPr lang="en">
                <a:solidFill>
                  <a:schemeClr val="dk1"/>
                </a:solidFill>
              </a:rPr>
              <a:t> Increases the minority class by generating synthetic examples, reducing model bias toward the majority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Tomek Links:</a:t>
            </a:r>
            <a:r>
              <a:rPr lang="en">
                <a:solidFill>
                  <a:schemeClr val="dk1"/>
                </a:solidFill>
              </a:rPr>
              <a:t> Removes borderline samples where classes are too close, cleaning noisy data and improving decision boundaries.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Without SMOTETomek: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Models struggle to learn meaningful patterns due to class imbalance, leading to </a:t>
            </a:r>
            <a:r>
              <a:rPr b="1" lang="en">
                <a:solidFill>
                  <a:schemeClr val="dk1"/>
                </a:solidFill>
              </a:rPr>
              <a:t>overfitting</a:t>
            </a:r>
            <a:r>
              <a:rPr lang="en">
                <a:solidFill>
                  <a:schemeClr val="dk1"/>
                </a:solidFill>
              </a:rPr>
              <a:t> on the majority class and </a:t>
            </a:r>
            <a:r>
              <a:rPr b="1" lang="en">
                <a:solidFill>
                  <a:schemeClr val="dk1"/>
                </a:solidFill>
              </a:rPr>
              <a:t>underperformance</a:t>
            </a:r>
            <a:r>
              <a:rPr lang="en">
                <a:solidFill>
                  <a:schemeClr val="dk1"/>
                </a:solidFill>
              </a:rPr>
              <a:t> on unseen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With SMOTETomek: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Balanced classes allow models to </a:t>
            </a:r>
            <a:r>
              <a:rPr b="1" lang="en">
                <a:solidFill>
                  <a:schemeClr val="dk1"/>
                </a:solidFill>
              </a:rPr>
              <a:t>generalize better</a:t>
            </a:r>
            <a:r>
              <a:rPr lang="en">
                <a:solidFill>
                  <a:schemeClr val="dk1"/>
                </a:solidFill>
              </a:rPr>
              <a:t>, resulting in </a:t>
            </a:r>
            <a:r>
              <a:rPr b="1" lang="en">
                <a:solidFill>
                  <a:schemeClr val="dk1"/>
                </a:solidFill>
              </a:rPr>
              <a:t>higher test performance</a:t>
            </a:r>
            <a:r>
              <a:rPr lang="en">
                <a:solidFill>
                  <a:schemeClr val="dk1"/>
                </a:solidFill>
              </a:rPr>
              <a:t> and </a:t>
            </a:r>
            <a:r>
              <a:rPr b="1" lang="en">
                <a:solidFill>
                  <a:schemeClr val="dk1"/>
                </a:solidFill>
              </a:rPr>
              <a:t>reduced overfitting</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3adcc06346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adcc06346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two plots you provided visualize the </a:t>
            </a:r>
            <a:r>
              <a:rPr b="1" lang="en" sz="1200">
                <a:solidFill>
                  <a:schemeClr val="dk1"/>
                </a:solidFill>
                <a:latin typeface="Times New Roman"/>
                <a:ea typeface="Times New Roman"/>
                <a:cs typeface="Times New Roman"/>
                <a:sym typeface="Times New Roman"/>
              </a:rPr>
              <a:t>treatment effects (uplift)</a:t>
            </a:r>
            <a:r>
              <a:rPr lang="en" sz="1200">
                <a:solidFill>
                  <a:schemeClr val="dk1"/>
                </a:solidFill>
                <a:latin typeface="Times New Roman"/>
                <a:ea typeface="Times New Roman"/>
                <a:cs typeface="Times New Roman"/>
                <a:sym typeface="Times New Roman"/>
              </a:rPr>
              <a:t> estimated by the </a:t>
            </a:r>
            <a:r>
              <a:rPr b="1" lang="en" sz="1200">
                <a:solidFill>
                  <a:schemeClr val="dk1"/>
                </a:solidFill>
                <a:latin typeface="Times New Roman"/>
                <a:ea typeface="Times New Roman"/>
                <a:cs typeface="Times New Roman"/>
                <a:sym typeface="Times New Roman"/>
              </a:rPr>
              <a:t>DoubleMLPLR</a:t>
            </a:r>
            <a:r>
              <a:rPr lang="en" sz="1200">
                <a:solidFill>
                  <a:schemeClr val="dk1"/>
                </a:solidFill>
                <a:latin typeface="Times New Roman"/>
                <a:ea typeface="Times New Roman"/>
                <a:cs typeface="Times New Roman"/>
                <a:sym typeface="Times New Roman"/>
              </a:rPr>
              <a:t> model:</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First Plot (ml_l - Outcome Model)</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This represents the predicted treatment effect of </a:t>
            </a:r>
            <a:r>
              <a:rPr b="1" lang="en" sz="1200">
                <a:solidFill>
                  <a:schemeClr val="dk1"/>
                </a:solidFill>
                <a:latin typeface="Times New Roman"/>
                <a:ea typeface="Times New Roman"/>
                <a:cs typeface="Times New Roman"/>
                <a:sym typeface="Times New Roman"/>
              </a:rPr>
              <a:t>price on sales</a:t>
            </a:r>
            <a:r>
              <a:rPr lang="en" sz="1200">
                <a:solidFill>
                  <a:schemeClr val="dk1"/>
                </a:solidFill>
                <a:latin typeface="Times New Roman"/>
                <a:ea typeface="Times New Roman"/>
                <a:cs typeface="Times New Roman"/>
                <a:sym typeface="Times New Roman"/>
              </a:rPr>
              <a:t> using the </a:t>
            </a:r>
            <a:r>
              <a:rPr b="1" lang="en" sz="1200">
                <a:solidFill>
                  <a:schemeClr val="dk1"/>
                </a:solidFill>
                <a:latin typeface="Times New Roman"/>
                <a:ea typeface="Times New Roman"/>
                <a:cs typeface="Times New Roman"/>
                <a:sym typeface="Times New Roman"/>
              </a:rPr>
              <a:t>outcome model</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Second Plot (ml_m - Treatment Model)</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This represents the </a:t>
            </a:r>
            <a:r>
              <a:rPr b="1" lang="en" sz="1200">
                <a:solidFill>
                  <a:schemeClr val="dk1"/>
                </a:solidFill>
                <a:latin typeface="Times New Roman"/>
                <a:ea typeface="Times New Roman"/>
                <a:cs typeface="Times New Roman"/>
                <a:sym typeface="Times New Roman"/>
              </a:rPr>
              <a:t>relationship between price and the controls</a:t>
            </a:r>
            <a:r>
              <a:rPr lang="en" sz="1200">
                <a:solidFill>
                  <a:schemeClr val="dk1"/>
                </a:solidFill>
                <a:latin typeface="Times New Roman"/>
                <a:ea typeface="Times New Roman"/>
                <a:cs typeface="Times New Roman"/>
                <a:sym typeface="Times New Roman"/>
              </a:rPr>
              <a:t>—how the treatment (price) is influenced by the control variables.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rgbClr val="0F4761"/>
                </a:solidFill>
                <a:latin typeface="Times New Roman"/>
                <a:ea typeface="Times New Roman"/>
                <a:cs typeface="Times New Roman"/>
                <a:sym typeface="Times New Roman"/>
              </a:rPr>
              <a:t>✅ Interpretation of the First Plot (ml_l - Outcome Model):</a:t>
            </a:r>
            <a:endParaRPr sz="1400">
              <a:solidFill>
                <a:srgbClr val="0F476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High Treatment Effects at Low Prices: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There are many products with </a:t>
            </a:r>
            <a:r>
              <a:rPr b="1" lang="en" sz="1200">
                <a:solidFill>
                  <a:schemeClr val="dk1"/>
                </a:solidFill>
                <a:latin typeface="Times New Roman"/>
                <a:ea typeface="Times New Roman"/>
                <a:cs typeface="Times New Roman"/>
                <a:sym typeface="Times New Roman"/>
              </a:rPr>
              <a:t>small prices</a:t>
            </a:r>
            <a:r>
              <a:rPr lang="en" sz="1200">
                <a:solidFill>
                  <a:schemeClr val="dk1"/>
                </a:solidFill>
                <a:latin typeface="Times New Roman"/>
                <a:ea typeface="Times New Roman"/>
                <a:cs typeface="Times New Roman"/>
                <a:sym typeface="Times New Roman"/>
              </a:rPr>
              <a:t> where a small price increase has a </a:t>
            </a:r>
            <a:r>
              <a:rPr b="1" lang="en" sz="1200">
                <a:solidFill>
                  <a:schemeClr val="dk1"/>
                </a:solidFill>
                <a:latin typeface="Times New Roman"/>
                <a:ea typeface="Times New Roman"/>
                <a:cs typeface="Times New Roman"/>
                <a:sym typeface="Times New Roman"/>
              </a:rPr>
              <a:t>large positive impact</a:t>
            </a:r>
            <a:r>
              <a:rPr lang="en" sz="1200">
                <a:solidFill>
                  <a:schemeClr val="dk1"/>
                </a:solidFill>
                <a:latin typeface="Times New Roman"/>
                <a:ea typeface="Times New Roman"/>
                <a:cs typeface="Times New Roman"/>
                <a:sym typeface="Times New Roman"/>
              </a:rPr>
              <a:t> on sales.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suggests that </a:t>
            </a:r>
            <a:r>
              <a:rPr b="1" lang="en" sz="1200">
                <a:solidFill>
                  <a:schemeClr val="dk1"/>
                </a:solidFill>
                <a:latin typeface="Times New Roman"/>
                <a:ea typeface="Times New Roman"/>
                <a:cs typeface="Times New Roman"/>
                <a:sym typeface="Times New Roman"/>
              </a:rPr>
              <a:t>low-priced products</a:t>
            </a:r>
            <a:r>
              <a:rPr lang="en" sz="1200">
                <a:solidFill>
                  <a:schemeClr val="dk1"/>
                </a:solidFill>
                <a:latin typeface="Times New Roman"/>
                <a:ea typeface="Times New Roman"/>
                <a:cs typeface="Times New Roman"/>
                <a:sym typeface="Times New Roman"/>
              </a:rPr>
              <a:t> are </a:t>
            </a:r>
            <a:r>
              <a:rPr b="1" lang="en" sz="1200">
                <a:solidFill>
                  <a:schemeClr val="dk1"/>
                </a:solidFill>
                <a:latin typeface="Times New Roman"/>
                <a:ea typeface="Times New Roman"/>
                <a:cs typeface="Times New Roman"/>
                <a:sym typeface="Times New Roman"/>
              </a:rPr>
              <a:t>less sensitive</a:t>
            </a:r>
            <a:r>
              <a:rPr lang="en" sz="1200">
                <a:solidFill>
                  <a:schemeClr val="dk1"/>
                </a:solidFill>
                <a:latin typeface="Times New Roman"/>
                <a:ea typeface="Times New Roman"/>
                <a:cs typeface="Times New Roman"/>
                <a:sym typeface="Times New Roman"/>
              </a:rPr>
              <a:t> to small price changes—possibly due to consumer willingness to buy low-cost items.</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Diminishing Uplift at Higher Prices: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As price increases beyond </a:t>
            </a:r>
            <a:r>
              <a:rPr b="1" lang="en" sz="1200">
                <a:solidFill>
                  <a:schemeClr val="dk1"/>
                </a:solidFill>
                <a:latin typeface="Times New Roman"/>
                <a:ea typeface="Times New Roman"/>
                <a:cs typeface="Times New Roman"/>
                <a:sym typeface="Times New Roman"/>
              </a:rPr>
              <a:t>$100,000</a:t>
            </a:r>
            <a:r>
              <a:rPr lang="en" sz="1200">
                <a:solidFill>
                  <a:schemeClr val="dk1"/>
                </a:solidFill>
                <a:latin typeface="Times New Roman"/>
                <a:ea typeface="Times New Roman"/>
                <a:cs typeface="Times New Roman"/>
                <a:sym typeface="Times New Roman"/>
              </a:rPr>
              <a:t>, the uplift effect approaches </a:t>
            </a:r>
            <a:r>
              <a:rPr b="1" lang="en" sz="1200">
                <a:solidFill>
                  <a:schemeClr val="dk1"/>
                </a:solidFill>
                <a:latin typeface="Times New Roman"/>
                <a:ea typeface="Times New Roman"/>
                <a:cs typeface="Times New Roman"/>
                <a:sym typeface="Times New Roman"/>
              </a:rPr>
              <a:t>zero</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indicates that </a:t>
            </a:r>
            <a:r>
              <a:rPr b="1" lang="en" sz="1200">
                <a:solidFill>
                  <a:schemeClr val="dk1"/>
                </a:solidFill>
                <a:latin typeface="Times New Roman"/>
                <a:ea typeface="Times New Roman"/>
                <a:cs typeface="Times New Roman"/>
                <a:sym typeface="Times New Roman"/>
              </a:rPr>
              <a:t>increasing price at higher levels</a:t>
            </a:r>
            <a:r>
              <a:rPr lang="en" sz="1200">
                <a:solidFill>
                  <a:schemeClr val="dk1"/>
                </a:solidFill>
                <a:latin typeface="Times New Roman"/>
                <a:ea typeface="Times New Roman"/>
                <a:cs typeface="Times New Roman"/>
                <a:sym typeface="Times New Roman"/>
              </a:rPr>
              <a:t> no longer significantly affects the likelihood of a sale.</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Negative Effects at Low Price Points: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Some points show </a:t>
            </a:r>
            <a:r>
              <a:rPr b="1" lang="en" sz="1200">
                <a:solidFill>
                  <a:schemeClr val="dk1"/>
                </a:solidFill>
                <a:latin typeface="Times New Roman"/>
                <a:ea typeface="Times New Roman"/>
                <a:cs typeface="Times New Roman"/>
                <a:sym typeface="Times New Roman"/>
              </a:rPr>
              <a:t>negative treatment effects</a:t>
            </a:r>
            <a:r>
              <a:rPr lang="en" sz="1200">
                <a:solidFill>
                  <a:schemeClr val="dk1"/>
                </a:solidFill>
                <a:latin typeface="Times New Roman"/>
                <a:ea typeface="Times New Roman"/>
                <a:cs typeface="Times New Roman"/>
                <a:sym typeface="Times New Roman"/>
              </a:rPr>
              <a:t>—implying that for some products, </a:t>
            </a:r>
            <a:r>
              <a:rPr b="1" lang="en" sz="1200">
                <a:solidFill>
                  <a:schemeClr val="dk1"/>
                </a:solidFill>
                <a:latin typeface="Times New Roman"/>
                <a:ea typeface="Times New Roman"/>
                <a:cs typeface="Times New Roman"/>
                <a:sym typeface="Times New Roman"/>
              </a:rPr>
              <a:t>increasing price reduces sales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may reflect price-sensitive categories where buyers avoid small price increases.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lnSpc>
                <a:spcPct val="115000"/>
              </a:lnSpc>
              <a:spcBef>
                <a:spcPts val="800"/>
              </a:spcBef>
              <a:spcAft>
                <a:spcPts val="0"/>
              </a:spcAft>
              <a:buClr>
                <a:schemeClr val="dk1"/>
              </a:buClr>
              <a:buSzPts val="1100"/>
              <a:buFont typeface="Arial"/>
              <a:buNone/>
            </a:pPr>
            <a:r>
              <a:rPr lang="en" sz="1400">
                <a:solidFill>
                  <a:srgbClr val="0F4761"/>
                </a:solidFill>
                <a:latin typeface="Times New Roman"/>
                <a:ea typeface="Times New Roman"/>
                <a:cs typeface="Times New Roman"/>
                <a:sym typeface="Times New Roman"/>
              </a:rPr>
              <a:t>✅ Interpretation of the Second Plot (ml_m - Treatment Model):</a:t>
            </a:r>
            <a:endParaRPr sz="1400">
              <a:solidFill>
                <a:srgbClr val="0F476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Higher Variability in Treatment Effects: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treatment effects show </a:t>
            </a:r>
            <a:r>
              <a:rPr b="1" lang="en" sz="1200">
                <a:solidFill>
                  <a:schemeClr val="dk1"/>
                </a:solidFill>
                <a:latin typeface="Times New Roman"/>
                <a:ea typeface="Times New Roman"/>
                <a:cs typeface="Times New Roman"/>
                <a:sym typeface="Times New Roman"/>
              </a:rPr>
              <a:t>large fluctuations</a:t>
            </a:r>
            <a:r>
              <a:rPr lang="en" sz="1200">
                <a:solidFill>
                  <a:schemeClr val="dk1"/>
                </a:solidFill>
                <a:latin typeface="Times New Roman"/>
                <a:ea typeface="Times New Roman"/>
                <a:cs typeface="Times New Roman"/>
                <a:sym typeface="Times New Roman"/>
              </a:rPr>
              <a:t> as price increases, especially between </a:t>
            </a:r>
            <a:r>
              <a:rPr b="1" lang="en" sz="1200">
                <a:solidFill>
                  <a:schemeClr val="dk1"/>
                </a:solidFill>
                <a:latin typeface="Times New Roman"/>
                <a:ea typeface="Times New Roman"/>
                <a:cs typeface="Times New Roman"/>
                <a:sym typeface="Times New Roman"/>
              </a:rPr>
              <a:t>$0 to $100,000</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suggests the </a:t>
            </a:r>
            <a:r>
              <a:rPr b="1" lang="en" sz="1200">
                <a:solidFill>
                  <a:schemeClr val="dk1"/>
                </a:solidFill>
                <a:latin typeface="Times New Roman"/>
                <a:ea typeface="Times New Roman"/>
                <a:cs typeface="Times New Roman"/>
                <a:sym typeface="Times New Roman"/>
              </a:rPr>
              <a:t>relationship between price and the control variables</a:t>
            </a:r>
            <a:r>
              <a:rPr lang="en" sz="1200">
                <a:solidFill>
                  <a:schemeClr val="dk1"/>
                </a:solidFill>
                <a:latin typeface="Times New Roman"/>
                <a:ea typeface="Times New Roman"/>
                <a:cs typeface="Times New Roman"/>
                <a:sym typeface="Times New Roman"/>
              </a:rPr>
              <a:t> is </a:t>
            </a:r>
            <a:r>
              <a:rPr b="1" lang="en" sz="1200">
                <a:solidFill>
                  <a:schemeClr val="dk1"/>
                </a:solidFill>
                <a:latin typeface="Times New Roman"/>
                <a:ea typeface="Times New Roman"/>
                <a:cs typeface="Times New Roman"/>
                <a:sym typeface="Times New Roman"/>
              </a:rPr>
              <a:t>not linear</a:t>
            </a:r>
            <a:r>
              <a:rPr lang="en" sz="1200">
                <a:solidFill>
                  <a:schemeClr val="dk1"/>
                </a:solidFill>
                <a:latin typeface="Times New Roman"/>
                <a:ea typeface="Times New Roman"/>
                <a:cs typeface="Times New Roman"/>
                <a:sym typeface="Times New Roman"/>
              </a:rPr>
              <a:t>—certain control factors (like product category or season) cause </a:t>
            </a:r>
            <a:r>
              <a:rPr b="1" lang="en" sz="1200">
                <a:solidFill>
                  <a:schemeClr val="dk1"/>
                </a:solidFill>
                <a:latin typeface="Times New Roman"/>
                <a:ea typeface="Times New Roman"/>
                <a:cs typeface="Times New Roman"/>
                <a:sym typeface="Times New Roman"/>
              </a:rPr>
              <a:t>large shifts</a:t>
            </a:r>
            <a:r>
              <a:rPr lang="en" sz="1200">
                <a:solidFill>
                  <a:schemeClr val="dk1"/>
                </a:solidFill>
                <a:latin typeface="Times New Roman"/>
                <a:ea typeface="Times New Roman"/>
                <a:cs typeface="Times New Roman"/>
                <a:sym typeface="Times New Roman"/>
              </a:rPr>
              <a:t> in the estimated effect.</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Extreme Values at High Prices: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Some treatment effects are </a:t>
            </a:r>
            <a:r>
              <a:rPr b="1" lang="en" sz="1200">
                <a:solidFill>
                  <a:schemeClr val="dk1"/>
                </a:solidFill>
                <a:latin typeface="Times New Roman"/>
                <a:ea typeface="Times New Roman"/>
                <a:cs typeface="Times New Roman"/>
                <a:sym typeface="Times New Roman"/>
              </a:rPr>
              <a:t>disproportionately large</a:t>
            </a:r>
            <a:r>
              <a:rPr lang="en" sz="1200">
                <a:solidFill>
                  <a:schemeClr val="dk1"/>
                </a:solidFill>
                <a:latin typeface="Times New Roman"/>
                <a:ea typeface="Times New Roman"/>
                <a:cs typeface="Times New Roman"/>
                <a:sym typeface="Times New Roman"/>
              </a:rPr>
              <a:t> (above </a:t>
            </a:r>
            <a:r>
              <a:rPr b="1" lang="en" sz="1200">
                <a:solidFill>
                  <a:schemeClr val="dk1"/>
                </a:solidFill>
                <a:latin typeface="Times New Roman"/>
                <a:ea typeface="Times New Roman"/>
                <a:cs typeface="Times New Roman"/>
                <a:sym typeface="Times New Roman"/>
              </a:rPr>
              <a:t>400,000</a:t>
            </a:r>
            <a:r>
              <a:rPr lang="en" sz="1200">
                <a:solidFill>
                  <a:schemeClr val="dk1"/>
                </a:solidFill>
                <a:latin typeface="Times New Roman"/>
                <a:ea typeface="Times New Roman"/>
                <a:cs typeface="Times New Roman"/>
                <a:sym typeface="Times New Roman"/>
              </a:rPr>
              <a:t>)—indicating outliers where </a:t>
            </a:r>
            <a:r>
              <a:rPr b="1" lang="en" sz="1200">
                <a:solidFill>
                  <a:schemeClr val="dk1"/>
                </a:solidFill>
                <a:latin typeface="Times New Roman"/>
                <a:ea typeface="Times New Roman"/>
                <a:cs typeface="Times New Roman"/>
                <a:sym typeface="Times New Roman"/>
              </a:rPr>
              <a:t>price changes</a:t>
            </a:r>
            <a:r>
              <a:rPr lang="en" sz="1200">
                <a:solidFill>
                  <a:schemeClr val="dk1"/>
                </a:solidFill>
                <a:latin typeface="Times New Roman"/>
                <a:ea typeface="Times New Roman"/>
                <a:cs typeface="Times New Roman"/>
                <a:sym typeface="Times New Roman"/>
              </a:rPr>
              <a:t> lead to </a:t>
            </a:r>
            <a:r>
              <a:rPr b="1" lang="en" sz="1200">
                <a:solidFill>
                  <a:schemeClr val="dk1"/>
                </a:solidFill>
                <a:latin typeface="Times New Roman"/>
                <a:ea typeface="Times New Roman"/>
                <a:cs typeface="Times New Roman"/>
                <a:sym typeface="Times New Roman"/>
              </a:rPr>
              <a:t>massive shifts</a:t>
            </a:r>
            <a:r>
              <a:rPr lang="en" sz="1200">
                <a:solidFill>
                  <a:schemeClr val="dk1"/>
                </a:solidFill>
                <a:latin typeface="Times New Roman"/>
                <a:ea typeface="Times New Roman"/>
                <a:cs typeface="Times New Roman"/>
                <a:sym typeface="Times New Roman"/>
              </a:rPr>
              <a:t> in predicted outcomes.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This could be due to </a:t>
            </a:r>
            <a:r>
              <a:rPr b="1" lang="en" sz="1200">
                <a:solidFill>
                  <a:schemeClr val="dk1"/>
                </a:solidFill>
                <a:latin typeface="Times New Roman"/>
                <a:ea typeface="Times New Roman"/>
                <a:cs typeface="Times New Roman"/>
                <a:sym typeface="Times New Roman"/>
              </a:rPr>
              <a:t>luxury goods</a:t>
            </a:r>
            <a:r>
              <a:rPr lang="en" sz="1200">
                <a:solidFill>
                  <a:schemeClr val="dk1"/>
                </a:solidFill>
                <a:latin typeface="Times New Roman"/>
                <a:ea typeface="Times New Roman"/>
                <a:cs typeface="Times New Roman"/>
                <a:sym typeface="Times New Roman"/>
              </a:rPr>
              <a:t> or </a:t>
            </a:r>
            <a:r>
              <a:rPr b="1" lang="en" sz="1200">
                <a:solidFill>
                  <a:schemeClr val="dk1"/>
                </a:solidFill>
                <a:latin typeface="Times New Roman"/>
                <a:ea typeface="Times New Roman"/>
                <a:cs typeface="Times New Roman"/>
                <a:sym typeface="Times New Roman"/>
              </a:rPr>
              <a:t>rare items</a:t>
            </a:r>
            <a:r>
              <a:rPr lang="en" sz="1200">
                <a:solidFill>
                  <a:schemeClr val="dk1"/>
                </a:solidFill>
                <a:latin typeface="Times New Roman"/>
                <a:ea typeface="Times New Roman"/>
                <a:cs typeface="Times New Roman"/>
                <a:sym typeface="Times New Roman"/>
              </a:rPr>
              <a:t> that do not follow typical price-demand relationships.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 sz="1400">
                <a:solidFill>
                  <a:srgbClr val="0F4761"/>
                </a:solidFill>
                <a:latin typeface="Times New Roman"/>
                <a:ea typeface="Times New Roman"/>
                <a:cs typeface="Times New Roman"/>
                <a:sym typeface="Times New Roman"/>
              </a:rPr>
              <a:t>Why Do the Two Plots Differ?</a:t>
            </a:r>
            <a:endParaRPr sz="1400">
              <a:solidFill>
                <a:srgbClr val="0F476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ml_l estimates how price influences sales</a:t>
            </a:r>
            <a:r>
              <a:rPr lang="en" sz="1200">
                <a:solidFill>
                  <a:schemeClr val="dk1"/>
                </a:solidFill>
                <a:latin typeface="Times New Roman"/>
                <a:ea typeface="Times New Roman"/>
                <a:cs typeface="Times New Roman"/>
                <a:sym typeface="Times New Roman"/>
              </a:rPr>
              <a:t> after controlling for other variables (outcome model).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ml_m models how price is influenced by the control variables</a:t>
            </a:r>
            <a:r>
              <a:rPr lang="en" sz="1200">
                <a:solidFill>
                  <a:schemeClr val="dk1"/>
                </a:solidFill>
                <a:latin typeface="Times New Roman"/>
                <a:ea typeface="Times New Roman"/>
                <a:cs typeface="Times New Roman"/>
                <a:sym typeface="Times New Roman"/>
              </a:rPr>
              <a:t> (treatment model).</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Differences in their behavior arise because: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ml_l</a:t>
            </a:r>
            <a:r>
              <a:rPr lang="en" sz="1200">
                <a:solidFill>
                  <a:schemeClr val="dk1"/>
                </a:solidFill>
                <a:latin typeface="Times New Roman"/>
                <a:ea typeface="Times New Roman"/>
                <a:cs typeface="Times New Roman"/>
                <a:sym typeface="Times New Roman"/>
              </a:rPr>
              <a:t> captures the </a:t>
            </a:r>
            <a:r>
              <a:rPr b="1" lang="en" sz="1200">
                <a:solidFill>
                  <a:schemeClr val="dk1"/>
                </a:solidFill>
                <a:latin typeface="Times New Roman"/>
                <a:ea typeface="Times New Roman"/>
                <a:cs typeface="Times New Roman"/>
                <a:sym typeface="Times New Roman"/>
              </a:rPr>
              <a:t>direct causal effect</a:t>
            </a:r>
            <a:r>
              <a:rPr lang="en" sz="1200">
                <a:solidFill>
                  <a:schemeClr val="dk1"/>
                </a:solidFill>
                <a:latin typeface="Times New Roman"/>
                <a:ea typeface="Times New Roman"/>
                <a:cs typeface="Times New Roman"/>
                <a:sym typeface="Times New Roman"/>
              </a:rPr>
              <a:t> of price on sales.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ml_m</a:t>
            </a:r>
            <a:r>
              <a:rPr lang="en" sz="1200">
                <a:solidFill>
                  <a:schemeClr val="dk1"/>
                </a:solidFill>
                <a:latin typeface="Times New Roman"/>
                <a:ea typeface="Times New Roman"/>
                <a:cs typeface="Times New Roman"/>
                <a:sym typeface="Times New Roman"/>
              </a:rPr>
              <a:t> focuses on how </a:t>
            </a:r>
            <a:r>
              <a:rPr b="1" lang="en" sz="1200">
                <a:solidFill>
                  <a:schemeClr val="dk1"/>
                </a:solidFill>
                <a:latin typeface="Times New Roman"/>
                <a:ea typeface="Times New Roman"/>
                <a:cs typeface="Times New Roman"/>
                <a:sym typeface="Times New Roman"/>
              </a:rPr>
              <a:t>price varies</a:t>
            </a:r>
            <a:r>
              <a:rPr lang="en" sz="1200">
                <a:solidFill>
                  <a:schemeClr val="dk1"/>
                </a:solidFill>
                <a:latin typeface="Times New Roman"/>
                <a:ea typeface="Times New Roman"/>
                <a:cs typeface="Times New Roman"/>
                <a:sym typeface="Times New Roman"/>
              </a:rPr>
              <a:t> with confounding factors like product type, seasonality, and seller behavior.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3adcc06346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3adcc06346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3adcc06346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3adcc06346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t>
            </a:r>
            <a:r>
              <a:rPr b="1" lang="en" sz="1200">
                <a:solidFill>
                  <a:schemeClr val="dk1"/>
                </a:solidFill>
                <a:latin typeface="Times New Roman"/>
                <a:ea typeface="Times New Roman"/>
                <a:cs typeface="Times New Roman"/>
                <a:sym typeface="Times New Roman"/>
              </a:rPr>
              <a:t>uplift curve</a:t>
            </a:r>
            <a:r>
              <a:rPr lang="en" sz="1200">
                <a:solidFill>
                  <a:schemeClr val="dk1"/>
                </a:solidFill>
                <a:latin typeface="Times New Roman"/>
                <a:ea typeface="Times New Roman"/>
                <a:cs typeface="Times New Roman"/>
                <a:sym typeface="Times New Roman"/>
              </a:rPr>
              <a:t> measures how much more likely a positive outcome (in your case, a sale) is due to the treatment (high price vs. low/medium price). It helps evaluate the causal effect of </a:t>
            </a:r>
            <a:r>
              <a:rPr b="1" lang="en" sz="1200">
                <a:solidFill>
                  <a:schemeClr val="dk1"/>
                </a:solidFill>
                <a:latin typeface="Times New Roman"/>
                <a:ea typeface="Times New Roman"/>
                <a:cs typeface="Times New Roman"/>
                <a:sym typeface="Times New Roman"/>
              </a:rPr>
              <a:t>changing the price</a:t>
            </a:r>
            <a:r>
              <a:rPr lang="en" sz="1200">
                <a:solidFill>
                  <a:schemeClr val="dk1"/>
                </a:solidFill>
                <a:latin typeface="Times New Roman"/>
                <a:ea typeface="Times New Roman"/>
                <a:cs typeface="Times New Roman"/>
                <a:sym typeface="Times New Roman"/>
              </a:rPr>
              <a:t> on </a:t>
            </a:r>
            <a:r>
              <a:rPr b="1" lang="en" sz="1200">
                <a:solidFill>
                  <a:schemeClr val="dk1"/>
                </a:solidFill>
                <a:latin typeface="Times New Roman"/>
                <a:ea typeface="Times New Roman"/>
                <a:cs typeface="Times New Roman"/>
                <a:sym typeface="Times New Roman"/>
              </a:rPr>
              <a:t>customer behavior</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Segment-Specific Pricing</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Focus on </a:t>
            </a:r>
            <a:r>
              <a:rPr b="1" lang="en" sz="1200">
                <a:solidFill>
                  <a:schemeClr val="dk1"/>
                </a:solidFill>
                <a:latin typeface="Times New Roman"/>
                <a:ea typeface="Times New Roman"/>
                <a:cs typeface="Times New Roman"/>
                <a:sym typeface="Times New Roman"/>
              </a:rPr>
              <a:t>high uplift</a:t>
            </a:r>
            <a:r>
              <a:rPr lang="en" sz="1200">
                <a:solidFill>
                  <a:schemeClr val="dk1"/>
                </a:solidFill>
                <a:latin typeface="Times New Roman"/>
                <a:ea typeface="Times New Roman"/>
                <a:cs typeface="Times New Roman"/>
                <a:sym typeface="Times New Roman"/>
              </a:rPr>
              <a:t> customers—these groups are willing to </a:t>
            </a:r>
            <a:r>
              <a:rPr b="1" lang="en" sz="1200">
                <a:solidFill>
                  <a:schemeClr val="dk1"/>
                </a:solidFill>
                <a:latin typeface="Times New Roman"/>
                <a:ea typeface="Times New Roman"/>
                <a:cs typeface="Times New Roman"/>
                <a:sym typeface="Times New Roman"/>
              </a:rPr>
              <a:t>pay more</a:t>
            </a:r>
            <a:r>
              <a:rPr lang="en" sz="1200">
                <a:solidFill>
                  <a:schemeClr val="dk1"/>
                </a:solidFill>
                <a:latin typeface="Times New Roman"/>
                <a:ea typeface="Times New Roman"/>
                <a:cs typeface="Times New Roman"/>
                <a:sym typeface="Times New Roman"/>
              </a:rPr>
              <a:t> without reducing purchase likelihood.</a:t>
            </a:r>
            <a:endParaRPr sz="1200">
              <a:solidFill>
                <a:schemeClr val="dk1"/>
              </a:solidFill>
              <a:latin typeface="Times New Roman"/>
              <a:ea typeface="Times New Roman"/>
              <a:cs typeface="Times New Roman"/>
              <a:sym typeface="Times New Roman"/>
            </a:endParaRPr>
          </a:p>
          <a:p>
            <a:pPr indent="-228600" lvl="0" marL="45720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a:t>
            </a:r>
            <a:r>
              <a:rPr lang="en" sz="7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Low-Uplift Segments</a:t>
            </a:r>
            <a:r>
              <a:rPr lang="en" sz="1200">
                <a:solidFill>
                  <a:schemeClr val="dk1"/>
                </a:solidFill>
                <a:latin typeface="Times New Roman"/>
                <a:ea typeface="Times New Roman"/>
                <a:cs typeface="Times New Roman"/>
                <a:sym typeface="Times New Roman"/>
              </a:rPr>
              <a:t>:</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Avoid increasing prices for </a:t>
            </a:r>
            <a:r>
              <a:rPr b="1" lang="en" sz="1200">
                <a:solidFill>
                  <a:schemeClr val="dk1"/>
                </a:solidFill>
                <a:latin typeface="Times New Roman"/>
                <a:ea typeface="Times New Roman"/>
                <a:cs typeface="Times New Roman"/>
                <a:sym typeface="Times New Roman"/>
              </a:rPr>
              <a:t>low uplift</a:t>
            </a:r>
            <a:r>
              <a:rPr lang="en" sz="1200">
                <a:solidFill>
                  <a:schemeClr val="dk1"/>
                </a:solidFill>
                <a:latin typeface="Times New Roman"/>
                <a:ea typeface="Times New Roman"/>
                <a:cs typeface="Times New Roman"/>
                <a:sym typeface="Times New Roman"/>
              </a:rPr>
              <a:t> or </a:t>
            </a:r>
            <a:r>
              <a:rPr b="1" lang="en" sz="1200">
                <a:solidFill>
                  <a:schemeClr val="dk1"/>
                </a:solidFill>
                <a:latin typeface="Times New Roman"/>
                <a:ea typeface="Times New Roman"/>
                <a:cs typeface="Times New Roman"/>
                <a:sym typeface="Times New Roman"/>
              </a:rPr>
              <a:t>negative uplift</a:t>
            </a:r>
            <a:r>
              <a:rPr lang="en" sz="1200">
                <a:solidFill>
                  <a:schemeClr val="dk1"/>
                </a:solidFill>
                <a:latin typeface="Times New Roman"/>
                <a:ea typeface="Times New Roman"/>
                <a:cs typeface="Times New Roman"/>
                <a:sym typeface="Times New Roman"/>
              </a:rPr>
              <a:t> customers—they are </a:t>
            </a:r>
            <a:r>
              <a:rPr b="1" lang="en" sz="1200">
                <a:solidFill>
                  <a:schemeClr val="dk1"/>
                </a:solidFill>
                <a:latin typeface="Times New Roman"/>
                <a:ea typeface="Times New Roman"/>
                <a:cs typeface="Times New Roman"/>
                <a:sym typeface="Times New Roman"/>
              </a:rPr>
              <a:t>price-sensitive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50">
                <a:solidFill>
                  <a:srgbClr val="3C4043"/>
                </a:solidFill>
              </a:rPr>
              <a:t>This da</a:t>
            </a:r>
            <a:r>
              <a:rPr lang="en" sz="1200">
                <a:solidFill>
                  <a:srgbClr val="3C4043"/>
                </a:solidFill>
              </a:rPr>
              <a:t>taset contains product listings from Vestiaire(</a:t>
            </a:r>
            <a:r>
              <a:rPr b="1" lang="en" sz="1200">
                <a:solidFill>
                  <a:schemeClr val="dk1"/>
                </a:solidFill>
              </a:rPr>
              <a:t>ves-tee-air</a:t>
            </a:r>
            <a:r>
              <a:rPr lang="en" sz="1200">
                <a:solidFill>
                  <a:srgbClr val="3C4043"/>
                </a:solidFill>
              </a:rPr>
              <a:t>), an online marketplace for buying and selling pre-owned luxury fashion items. It was scraped using Python and the Hrequests Library. The CSV file contains approximately 900k rows and 36 columns.</a:t>
            </a:r>
            <a:endParaRPr sz="1200">
              <a:solidFill>
                <a:srgbClr val="3C4043"/>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3C4043"/>
                </a:solidFill>
              </a:rPr>
              <a:t>Containing both listing attributes and performance metrics (sold status, likes), it enables us to move beyond descriptive statistics to causal analysis of what drives conversion in luxury markets,</a:t>
            </a:r>
            <a:endParaRPr sz="1200">
              <a:solidFill>
                <a:srgbClr val="3C4043"/>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First, it provides rich, multi-dimensional data across geographic markets, brand categories, price points, and product types - creating ideal conditions for segmentation analysis and predictive modeling relevant to our course objectives.</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3adcc06346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33adcc06346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dce1a554e4_28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2dce1a554e4_28_1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dce1a554e4_28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2dce1a554e4_28_1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dce1a554e4_28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2dce1a554e4_28_1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dce1a554e4_28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2dce1a554e4_28_1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dce1a554e4_28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g2dce1a554e4_28_1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dce1a554e4_28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2dce1a554e4_28_1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dce1a554e4_28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2dce1a554e4_28_1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dce1a554e4_28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dce1a554e4_28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dce1a554e4_28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2dce1a554e4_28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bar chart visualizes how sales conversion rates vary across different seasons (Spring/Summer, Fall/Winter, All Seasons) for each brand tier (Ultra-Luxury, Luxury, Premium, Standard). The methodology involves calculating the percentage of listed items that were successfully sold, grouped by season and brand tier.</a:t>
            </a:r>
            <a:endParaRPr/>
          </a:p>
          <a:p>
            <a:pPr indent="0" lvl="0" marL="0" rtl="0" algn="l">
              <a:lnSpc>
                <a:spcPct val="115000"/>
              </a:lnSpc>
              <a:spcBef>
                <a:spcPts val="1200"/>
              </a:spcBef>
              <a:spcAft>
                <a:spcPts val="0"/>
              </a:spcAft>
              <a:buSzPts val="1100"/>
              <a:buNone/>
            </a:pPr>
            <a:r>
              <a:rPr lang="en"/>
              <a:t>Key business insights: Ultra-luxury brands show the highest conversion rates (approximately 3.7%) during Spring/Summer season, suggesting seasonal shopping preferences for high-end items. The consistent pattern across all brand tiers shows Spring/Summer as the strongest selling season. This seasonality insight is crucial for inventory planning and marketing campaign timing, allowing businesses to optimize their product offerings during these peak periods. The significant gap in conversion rates between ultra-luxury and premium brands demonstrates the stronger market position of exclusive brands regardless of season.</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Looking at the code in the </a:t>
            </a:r>
            <a:r>
              <a:rPr lang="en">
                <a:solidFill>
                  <a:srgbClr val="188038"/>
                </a:solidFill>
                <a:latin typeface="Roboto Mono"/>
                <a:ea typeface="Roboto Mono"/>
                <a:cs typeface="Roboto Mono"/>
                <a:sym typeface="Roboto Mono"/>
              </a:rPr>
              <a:t>SeasonalLuxuryDemandAnalyzer</a:t>
            </a:r>
            <a:r>
              <a:rPr lang="en">
                <a:solidFill>
                  <a:schemeClr val="dk1"/>
                </a:solidFill>
              </a:rPr>
              <a:t> class, these percentages are calculated in the </a:t>
            </a:r>
            <a:r>
              <a:rPr lang="en">
                <a:solidFill>
                  <a:srgbClr val="188038"/>
                </a:solidFill>
                <a:latin typeface="Roboto Mono"/>
                <a:ea typeface="Roboto Mono"/>
                <a:cs typeface="Roboto Mono"/>
                <a:sym typeface="Roboto Mono"/>
              </a:rPr>
              <a:t>analyze_seasonal_demand()</a:t>
            </a:r>
            <a:r>
              <a:rPr lang="en">
                <a:solidFill>
                  <a:schemeClr val="dk1"/>
                </a:solidFill>
              </a:rPr>
              <a:t> method. The calculation flows 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Data is grouped by season_standardized and brand_tier columns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each group, the code calculates </a:t>
            </a:r>
            <a:r>
              <a:rPr lang="en">
                <a:solidFill>
                  <a:srgbClr val="188038"/>
                </a:solidFill>
                <a:latin typeface="Roboto Mono"/>
                <a:ea typeface="Roboto Mono"/>
                <a:cs typeface="Roboto Mono"/>
                <a:sym typeface="Roboto Mono"/>
              </a:rPr>
              <a:t>'sold': ['count', 'sum', 'mean']</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a:t>
            </a:r>
            <a:r>
              <a:rPr lang="en">
                <a:solidFill>
                  <a:srgbClr val="188038"/>
                </a:solidFill>
                <a:latin typeface="Roboto Mono"/>
                <a:ea typeface="Roboto Mono"/>
                <a:cs typeface="Roboto Mono"/>
                <a:sym typeface="Roboto Mono"/>
              </a:rPr>
              <a:t>sold_mean</a:t>
            </a:r>
            <a:r>
              <a:rPr lang="en">
                <a:solidFill>
                  <a:schemeClr val="dk1"/>
                </a:solidFill>
              </a:rPr>
              <a:t> is the key metric here - since 'sold' is a binary column (0/1), taking the mean effectively calculates the percentage of items sold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a:t>
            </a:r>
            <a:r>
              <a:rPr lang="en">
                <a:solidFill>
                  <a:srgbClr val="188038"/>
                </a:solidFill>
                <a:latin typeface="Roboto Mono"/>
                <a:ea typeface="Roboto Mono"/>
                <a:cs typeface="Roboto Mono"/>
                <a:sym typeface="Roboto Mono"/>
              </a:rPr>
              <a:t>_plot_sales_percentage()</a:t>
            </a:r>
            <a:r>
              <a:rPr lang="en">
                <a:solidFill>
                  <a:schemeClr val="dk1"/>
                </a:solidFill>
              </a:rPr>
              <a:t>, this mean is multiplied by 100 to show as a percentage: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dce1a554e4_28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2dce1a554e4_28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bar chart provides a clear comparison of overall sales conversion rates across different countries. The methodology calculates the percentage of all listed items that successfully sold in each country, arranged in descending order. Germany shows the highest overall conversion rate at approximately 2.24%, while Japan shows the lowest at just 0.10%.</a:t>
            </a:r>
            <a:endParaRPr/>
          </a:p>
          <a:p>
            <a:pPr indent="0" lvl="0" marL="0" rtl="0" algn="l">
              <a:lnSpc>
                <a:spcPct val="115000"/>
              </a:lnSpc>
              <a:spcBef>
                <a:spcPts val="1200"/>
              </a:spcBef>
              <a:spcAft>
                <a:spcPts val="0"/>
              </a:spcAft>
              <a:buClr>
                <a:schemeClr val="dk1"/>
              </a:buClr>
              <a:buSzPts val="1100"/>
              <a:buFont typeface="Arial"/>
              <a:buNone/>
            </a:pPr>
            <a:r>
              <a:rPr lang="en"/>
              <a:t>These insights are critical for market prioritization and expansion strategies. The substantial performance gap between European markets (France, Germany, UK) and Asian markets (Japan, Hong Kong) suggests potentially different marketplace adoption rates or competitive dynamics. For business operations, this data helps prioritize customer service resources, marketing spend, and potential market expansion efforts. The underperforming markets might require different approaches, such as more localized features, different authentication processes, or targeted promotions to drive better conversion. This visualization provides a clear roadmap for geographic market development priorities.</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calculation specifically:</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Counts all items where seller_country = specific country AND sold = 1</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Divides by total count of items where seller_country = specific country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Multiplies by 100 to convert to percentage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lang="en">
                <a:solidFill>
                  <a:srgbClr val="188038"/>
                </a:solidFill>
                <a:latin typeface="Roboto Mono"/>
                <a:ea typeface="Roboto Mono"/>
                <a:cs typeface="Roboto Mono"/>
                <a:sym typeface="Roboto Mono"/>
              </a:rPr>
              <a:t>_plot_sales_rates_by_country()</a:t>
            </a:r>
            <a:r>
              <a:rPr lang="en">
                <a:solidFill>
                  <a:schemeClr val="dk1"/>
                </a:solidFill>
              </a:rPr>
              <a:t> method then extracts these calculated rates, sorts them in descending order, and creates the bar chart. This provides a direct comparison of marketplace performance across different geographic markets.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dce1a554e4_28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dce1a554e4_28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heatmap visualizes how different luxury brands perform across various countries, with color intensity representing sales conversion percentages. The methodology involves calculating sales rates for each brand-country combination and presenting only the top-performing brands for clarity. The analysis reveals distinct brand preferences across geographic markets.</a:t>
            </a:r>
            <a:endParaRPr/>
          </a:p>
          <a:p>
            <a:pPr indent="0" lvl="0" marL="0" rtl="0" algn="l">
              <a:lnSpc>
                <a:spcPct val="115000"/>
              </a:lnSpc>
              <a:spcBef>
                <a:spcPts val="1200"/>
              </a:spcBef>
              <a:spcAft>
                <a:spcPts val="0"/>
              </a:spcAft>
              <a:buSzPts val="1100"/>
              <a:buNone/>
            </a:pPr>
            <a:r>
              <a:rPr lang="en"/>
              <a:t>The business implications are significant for international marketing strategy. Brands like Balenciaga showing strong performance in France (4.38%) while Christian Louboutin(</a:t>
            </a:r>
            <a:r>
              <a:rPr b="1" lang="en">
                <a:solidFill>
                  <a:schemeClr val="dk1"/>
                </a:solidFill>
              </a:rPr>
              <a:t>loo-boo-tahn</a:t>
            </a:r>
            <a:r>
              <a:rPr lang="en"/>
              <a:t>) performs well in the United States (1.98%) demonstrates how brand resonance varies by cultural context. For marketplace platforms, this data supports country-specific featured collections and targeted marketing. For brands, it identifies both stronghold markets to maintain and underperforming markets that might benefit from increased marketing investment or localized approaches. The considerable variation across countries highlights the importance of geographic segmentation in luxury retail strategy.</a:t>
            </a:r>
            <a:endParaRPr/>
          </a:p>
          <a:p>
            <a:pPr indent="0" lvl="0" marL="0" rtl="0" algn="l">
              <a:lnSpc>
                <a:spcPct val="115000"/>
              </a:lnSpc>
              <a:spcBef>
                <a:spcPts val="1200"/>
              </a:spcBef>
              <a:spcAft>
                <a:spcPts val="0"/>
              </a:spcAft>
              <a:buSzPts val="1100"/>
              <a:buNone/>
            </a:pPr>
            <a:r>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For each country-brand combination:</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rgbClr val="188038"/>
                </a:solidFill>
                <a:latin typeface="Roboto Mono"/>
                <a:ea typeface="Roboto Mono"/>
                <a:cs typeface="Roboto Mono"/>
                <a:sym typeface="Roboto Mono"/>
              </a:rPr>
              <a:t>listings</a:t>
            </a:r>
            <a:r>
              <a:rPr lang="en">
                <a:solidFill>
                  <a:schemeClr val="dk1"/>
                </a:solidFill>
              </a:rPr>
              <a:t> counts the total number of items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rgbClr val="188038"/>
                </a:solidFill>
                <a:latin typeface="Roboto Mono"/>
                <a:ea typeface="Roboto Mono"/>
                <a:cs typeface="Roboto Mono"/>
                <a:sym typeface="Roboto Mono"/>
              </a:rPr>
              <a:t>sales</a:t>
            </a:r>
            <a:r>
              <a:rPr lang="en">
                <a:solidFill>
                  <a:schemeClr val="dk1"/>
                </a:solidFill>
              </a:rPr>
              <a:t> sums the sold column (which contains 0s and 1s)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rgbClr val="188038"/>
                </a:solidFill>
                <a:latin typeface="Roboto Mono"/>
                <a:ea typeface="Roboto Mono"/>
                <a:cs typeface="Roboto Mono"/>
                <a:sym typeface="Roboto Mono"/>
              </a:rPr>
              <a:t>sales_rate</a:t>
            </a:r>
            <a:r>
              <a:rPr lang="en">
                <a:solidFill>
                  <a:schemeClr val="dk1"/>
                </a:solidFill>
              </a:rPr>
              <a:t> calculates (sales/listings)*100, with a zero-division safeguard</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a:t>
            </a:r>
            <a:r>
              <a:rPr lang="en">
                <a:solidFill>
                  <a:srgbClr val="188038"/>
                </a:solidFill>
                <a:latin typeface="Roboto Mono"/>
                <a:ea typeface="Roboto Mono"/>
                <a:cs typeface="Roboto Mono"/>
                <a:sym typeface="Roboto Mono"/>
              </a:rPr>
              <a:t>_plot_brand_heatmap()</a:t>
            </a:r>
            <a:r>
              <a:rPr lang="en">
                <a:solidFill>
                  <a:schemeClr val="dk1"/>
                </a:solidFill>
              </a:rPr>
              <a:t> method then creates a pivot table: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t>This places countries as rows and brands as columns, with sales rates as the values, effectively creating a matrix of conversion performance that gets visualized as a heatmap.</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ce1a554e4_28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2dce1a554e4_28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visualization plots the relationship between average price and sales conversion rate across all country-brand and country-product combinations. The methodology uses different markers to distinguish between brands and product types, with point size representing sales volume. A logarithmic trendline indicates the overall relationship between price and conversion.</a:t>
            </a:r>
            <a:endParaRPr/>
          </a:p>
          <a:p>
            <a:pPr indent="0" lvl="0" marL="0" rtl="0" algn="l">
              <a:lnSpc>
                <a:spcPct val="115000"/>
              </a:lnSpc>
              <a:spcBef>
                <a:spcPts val="1200"/>
              </a:spcBef>
              <a:spcAft>
                <a:spcPts val="0"/>
              </a:spcAft>
              <a:buClr>
                <a:schemeClr val="dk1"/>
              </a:buClr>
              <a:buSzPts val="1100"/>
              <a:buFont typeface="Arial"/>
              <a:buNone/>
            </a:pPr>
            <a:r>
              <a:rPr lang="en"/>
              <a:t>The business insights from this chart address the fundamental price-conversion relationship in luxury markets. Contrary to general retail wisdom, the data likely shows that higher prices don't necessarily lead to lower conversion rates in the luxury segment - in fact, certain ultra-luxury brands may show higher conversion despite premium pricing. This counterintuitive relationship demonstrates the unique value dynamics in luxury markets where prestige and exclusivity can drive demand. For pricing strategy, this visualization helps identify optimal price points that maximize both conversion and revenue, while also highlighting outliers that demonstrate exceptional value perception or brand strength. The distinction between product categories and brands helps understand where category dynamics versus brand equity drives purchasing behavior.</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scatter plot uses: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rgbClr val="188038"/>
                </a:solidFill>
                <a:latin typeface="Roboto Mono"/>
                <a:ea typeface="Roboto Mono"/>
                <a:cs typeface="Roboto Mono"/>
                <a:sym typeface="Roboto Mono"/>
              </a:rPr>
              <a:t>sales_rate</a:t>
            </a:r>
            <a:r>
              <a:rPr lang="en">
                <a:solidFill>
                  <a:schemeClr val="dk1"/>
                </a:solidFill>
              </a:rPr>
              <a:t> (x-axis) - calculated as (sales/listings)*100</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rgbClr val="188038"/>
                </a:solidFill>
                <a:latin typeface="Roboto Mono"/>
                <a:ea typeface="Roboto Mono"/>
                <a:cs typeface="Roboto Mono"/>
                <a:sym typeface="Roboto Mono"/>
              </a:rPr>
              <a:t>avg_price</a:t>
            </a:r>
            <a:r>
              <a:rPr lang="en">
                <a:solidFill>
                  <a:schemeClr val="dk1"/>
                </a:solidFill>
              </a:rPr>
              <a:t> (y-axis) - calculated as the mean price using </a:t>
            </a:r>
            <a:r>
              <a:rPr lang="en">
                <a:solidFill>
                  <a:srgbClr val="188038"/>
                </a:solidFill>
                <a:latin typeface="Roboto Mono"/>
                <a:ea typeface="Roboto Mono"/>
                <a:cs typeface="Roboto Mono"/>
                <a:sym typeface="Roboto Mono"/>
              </a:rPr>
              <a:t>brand_data['price_usd'].mean()</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Point size - scaled by number of sales using </a:t>
            </a:r>
            <a:r>
              <a:rPr lang="en">
                <a:solidFill>
                  <a:srgbClr val="188038"/>
                </a:solidFill>
                <a:latin typeface="Roboto Mono"/>
                <a:ea typeface="Roboto Mono"/>
                <a:cs typeface="Roboto Mono"/>
                <a:sym typeface="Roboto Mono"/>
              </a:rPr>
              <a:t>s=group['sales'] * 5</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Different markers - circles for brands, triangles for product types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plot also includes a logarithmic trendline to visualize the relationship between price and conversion rate: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dce1a554e4_3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2dce1a554e4_3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21.xml"/><Relationship Id="rId3" Type="http://schemas.openxmlformats.org/officeDocument/2006/relationships/slide" Target="/ppt/slides/slide2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95"/>
          <p:cNvSpPr txBox="1"/>
          <p:nvPr>
            <p:ph type="ctrTitle"/>
          </p:nvPr>
        </p:nvSpPr>
        <p:spPr>
          <a:xfrm>
            <a:off x="2449550" y="1361100"/>
            <a:ext cx="4245000" cy="212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10" name="Google Shape;10;p95"/>
          <p:cNvSpPr txBox="1"/>
          <p:nvPr>
            <p:ph idx="1" type="subTitle"/>
          </p:nvPr>
        </p:nvSpPr>
        <p:spPr>
          <a:xfrm>
            <a:off x="2449475" y="3483600"/>
            <a:ext cx="4245000" cy="3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104"/>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68" name="Google Shape;68;p104"/>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3" name="Shape 553"/>
        <p:cNvGrpSpPr/>
        <p:nvPr/>
      </p:nvGrpSpPr>
      <p:grpSpPr>
        <a:xfrm>
          <a:off x="0" y="0"/>
          <a:ext cx="0" cy="0"/>
          <a:chOff x="0" y="0"/>
          <a:chExt cx="0" cy="0"/>
        </a:xfrm>
      </p:grpSpPr>
      <p:sp>
        <p:nvSpPr>
          <p:cNvPr id="554" name="Google Shape;554;g2dce1a554e4_28_1474"/>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555" name="Google Shape;555;g2dce1a554e4_28_1474"/>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556" name="Shape 556"/>
        <p:cNvGrpSpPr/>
        <p:nvPr/>
      </p:nvGrpSpPr>
      <p:grpSpPr>
        <a:xfrm>
          <a:off x="0" y="0"/>
          <a:ext cx="0" cy="0"/>
          <a:chOff x="0" y="0"/>
          <a:chExt cx="0" cy="0"/>
        </a:xfrm>
      </p:grpSpPr>
      <p:sp>
        <p:nvSpPr>
          <p:cNvPr id="557" name="Google Shape;557;g2dce1a554e4_28_1477"/>
          <p:cNvSpPr txBox="1"/>
          <p:nvPr>
            <p:ph type="ctrTitle"/>
          </p:nvPr>
        </p:nvSpPr>
        <p:spPr>
          <a:xfrm>
            <a:off x="4755000" y="1851800"/>
            <a:ext cx="2983200" cy="57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558" name="Google Shape;558;g2dce1a554e4_28_1477"/>
          <p:cNvSpPr txBox="1"/>
          <p:nvPr>
            <p:ph idx="1" type="subTitle"/>
          </p:nvPr>
        </p:nvSpPr>
        <p:spPr>
          <a:xfrm>
            <a:off x="4754950" y="2314225"/>
            <a:ext cx="2983200" cy="133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9" name="Shape 559"/>
        <p:cNvGrpSpPr/>
        <p:nvPr/>
      </p:nvGrpSpPr>
      <p:grpSpPr>
        <a:xfrm>
          <a:off x="0" y="0"/>
          <a:ext cx="0" cy="0"/>
          <a:chOff x="0" y="0"/>
          <a:chExt cx="0" cy="0"/>
        </a:xfrm>
      </p:grpSpPr>
      <p:sp>
        <p:nvSpPr>
          <p:cNvPr id="560" name="Google Shape;560;g2dce1a554e4_28_1480"/>
          <p:cNvSpPr txBox="1"/>
          <p:nvPr>
            <p:ph idx="1" type="subTitle"/>
          </p:nvPr>
        </p:nvSpPr>
        <p:spPr>
          <a:xfrm>
            <a:off x="934675" y="2689512"/>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561" name="Google Shape;561;g2dce1a554e4_28_1480"/>
          <p:cNvSpPr txBox="1"/>
          <p:nvPr>
            <p:ph idx="2" type="subTitle"/>
          </p:nvPr>
        </p:nvSpPr>
        <p:spPr>
          <a:xfrm>
            <a:off x="5371300" y="2689513"/>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562" name="Google Shape;562;g2dce1a554e4_28_1480"/>
          <p:cNvSpPr txBox="1"/>
          <p:nvPr>
            <p:ph type="ctrTitle"/>
          </p:nvPr>
        </p:nvSpPr>
        <p:spPr>
          <a:xfrm>
            <a:off x="934675"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563" name="Google Shape;563;g2dce1a554e4_28_1480"/>
          <p:cNvSpPr txBox="1"/>
          <p:nvPr>
            <p:ph idx="3" type="ctrTitle"/>
          </p:nvPr>
        </p:nvSpPr>
        <p:spPr>
          <a:xfrm>
            <a:off x="5371300"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564" name="Shape 564"/>
        <p:cNvGrpSpPr/>
        <p:nvPr/>
      </p:nvGrpSpPr>
      <p:grpSpPr>
        <a:xfrm>
          <a:off x="0" y="0"/>
          <a:ext cx="0" cy="0"/>
          <a:chOff x="0" y="0"/>
          <a:chExt cx="0" cy="0"/>
        </a:xfrm>
      </p:grpSpPr>
      <p:sp>
        <p:nvSpPr>
          <p:cNvPr id="565" name="Google Shape;565;g2dce1a554e4_28_1485"/>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66" name="Google Shape;566;g2dce1a554e4_28_1485"/>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67" name="Google Shape;567;g2dce1a554e4_28_1485"/>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68" name="Google Shape;568;g2dce1a554e4_28_1485"/>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spTree>
      <p:nvGrpSpPr>
        <p:cNvPr id="569" name="Shape 569"/>
        <p:cNvGrpSpPr/>
        <p:nvPr/>
      </p:nvGrpSpPr>
      <p:grpSpPr>
        <a:xfrm>
          <a:off x="0" y="0"/>
          <a:ext cx="0" cy="0"/>
          <a:chOff x="0" y="0"/>
          <a:chExt cx="0" cy="0"/>
        </a:xfrm>
      </p:grpSpPr>
      <p:sp>
        <p:nvSpPr>
          <p:cNvPr id="570" name="Google Shape;570;g2dce1a554e4_28_1490"/>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1" name="Google Shape;571;g2dce1a554e4_28_1490"/>
          <p:cNvSpPr txBox="1"/>
          <p:nvPr>
            <p:ph idx="2" type="ctrTitle"/>
          </p:nvPr>
        </p:nvSpPr>
        <p:spPr>
          <a:xfrm>
            <a:off x="2207792"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72" name="Google Shape;572;g2dce1a554e4_28_1490"/>
          <p:cNvSpPr txBox="1"/>
          <p:nvPr>
            <p:ph idx="1" type="subTitle"/>
          </p:nvPr>
        </p:nvSpPr>
        <p:spPr>
          <a:xfrm>
            <a:off x="2208007" y="2376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73" name="Google Shape;573;g2dce1a554e4_28_1490"/>
          <p:cNvSpPr txBox="1"/>
          <p:nvPr>
            <p:ph idx="3" type="ctrTitle"/>
          </p:nvPr>
        </p:nvSpPr>
        <p:spPr>
          <a:xfrm>
            <a:off x="4402900"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74" name="Google Shape;574;g2dce1a554e4_28_1490"/>
          <p:cNvSpPr txBox="1"/>
          <p:nvPr>
            <p:ph idx="4" type="subTitle"/>
          </p:nvPr>
        </p:nvSpPr>
        <p:spPr>
          <a:xfrm>
            <a:off x="4402850"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75" name="Google Shape;575;g2dce1a554e4_28_1490"/>
          <p:cNvSpPr txBox="1"/>
          <p:nvPr>
            <p:ph idx="5" type="ctrTitle"/>
          </p:nvPr>
        </p:nvSpPr>
        <p:spPr>
          <a:xfrm>
            <a:off x="6604375"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76" name="Google Shape;576;g2dce1a554e4_28_1490"/>
          <p:cNvSpPr txBox="1"/>
          <p:nvPr>
            <p:ph idx="6" type="subTitle"/>
          </p:nvPr>
        </p:nvSpPr>
        <p:spPr>
          <a:xfrm>
            <a:off x="6604225"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77" name="Google Shape;577;g2dce1a554e4_28_1490"/>
          <p:cNvSpPr txBox="1"/>
          <p:nvPr>
            <p:ph idx="7" type="ctrTitle"/>
          </p:nvPr>
        </p:nvSpPr>
        <p:spPr>
          <a:xfrm>
            <a:off x="713225"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78" name="Google Shape;578;g2dce1a554e4_28_1490"/>
          <p:cNvSpPr txBox="1"/>
          <p:nvPr>
            <p:ph idx="8" type="subTitle"/>
          </p:nvPr>
        </p:nvSpPr>
        <p:spPr>
          <a:xfrm>
            <a:off x="713441"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79" name="Google Shape;579;g2dce1a554e4_28_1490"/>
          <p:cNvSpPr txBox="1"/>
          <p:nvPr>
            <p:ph idx="9" type="ctrTitle"/>
          </p:nvPr>
        </p:nvSpPr>
        <p:spPr>
          <a:xfrm>
            <a:off x="2908347"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80" name="Google Shape;580;g2dce1a554e4_28_1490"/>
          <p:cNvSpPr txBox="1"/>
          <p:nvPr>
            <p:ph idx="13" type="subTitle"/>
          </p:nvPr>
        </p:nvSpPr>
        <p:spPr>
          <a:xfrm>
            <a:off x="2908322" y="4116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81" name="Google Shape;581;g2dce1a554e4_28_1490"/>
          <p:cNvSpPr txBox="1"/>
          <p:nvPr>
            <p:ph idx="14" type="ctrTitle"/>
          </p:nvPr>
        </p:nvSpPr>
        <p:spPr>
          <a:xfrm>
            <a:off x="5109872" y="3689200"/>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82" name="Google Shape;582;g2dce1a554e4_28_1490"/>
          <p:cNvSpPr txBox="1"/>
          <p:nvPr>
            <p:ph idx="15" type="subTitle"/>
          </p:nvPr>
        </p:nvSpPr>
        <p:spPr>
          <a:xfrm>
            <a:off x="5109722"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583" name="Shape 583"/>
        <p:cNvGrpSpPr/>
        <p:nvPr/>
      </p:nvGrpSpPr>
      <p:grpSpPr>
        <a:xfrm>
          <a:off x="0" y="0"/>
          <a:ext cx="0" cy="0"/>
          <a:chOff x="0" y="0"/>
          <a:chExt cx="0" cy="0"/>
        </a:xfrm>
      </p:grpSpPr>
      <p:sp>
        <p:nvSpPr>
          <p:cNvPr id="584" name="Google Shape;584;g2dce1a554e4_28_1504"/>
          <p:cNvSpPr txBox="1"/>
          <p:nvPr>
            <p:ph type="ctrTitle"/>
          </p:nvPr>
        </p:nvSpPr>
        <p:spPr>
          <a:xfrm flipH="1">
            <a:off x="2662025" y="2536464"/>
            <a:ext cx="2823900" cy="162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585" name="Google Shape;585;g2dce1a554e4_28_1504"/>
          <p:cNvSpPr txBox="1"/>
          <p:nvPr>
            <p:ph idx="2" type="title"/>
          </p:nvPr>
        </p:nvSpPr>
        <p:spPr>
          <a:xfrm flipH="1">
            <a:off x="5726839" y="2419325"/>
            <a:ext cx="2333700" cy="16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bg>
      <p:bgPr>
        <a:solidFill>
          <a:schemeClr val="dk1"/>
        </a:solidFill>
      </p:bgPr>
    </p:bg>
    <p:spTree>
      <p:nvGrpSpPr>
        <p:cNvPr id="586" name="Shape 586"/>
        <p:cNvGrpSpPr/>
        <p:nvPr/>
      </p:nvGrpSpPr>
      <p:grpSpPr>
        <a:xfrm>
          <a:off x="0" y="0"/>
          <a:ext cx="0" cy="0"/>
          <a:chOff x="0" y="0"/>
          <a:chExt cx="0" cy="0"/>
        </a:xfrm>
      </p:grpSpPr>
      <p:sp>
        <p:nvSpPr>
          <p:cNvPr id="587" name="Google Shape;587;g2dce1a554e4_28_1507"/>
          <p:cNvSpPr txBox="1"/>
          <p:nvPr>
            <p:ph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88" name="Google Shape;588;g2dce1a554e4_28_1507"/>
          <p:cNvSpPr txBox="1"/>
          <p:nvPr>
            <p:ph idx="2" type="ctrTitle"/>
          </p:nvPr>
        </p:nvSpPr>
        <p:spPr>
          <a:xfrm>
            <a:off x="1627625" y="29377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589" name="Google Shape;589;g2dce1a554e4_28_1507"/>
          <p:cNvSpPr txBox="1"/>
          <p:nvPr>
            <p:ph idx="3" type="ctrTitle"/>
          </p:nvPr>
        </p:nvSpPr>
        <p:spPr>
          <a:xfrm>
            <a:off x="1627625" y="130230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0" name="Google Shape;590;g2dce1a554e4_28_1507"/>
          <p:cNvSpPr txBox="1"/>
          <p:nvPr>
            <p:ph idx="4" type="ctrTitle"/>
          </p:nvPr>
        </p:nvSpPr>
        <p:spPr>
          <a:xfrm>
            <a:off x="1627625" y="37495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591" name="Google Shape;591;g2dce1a554e4_28_1507"/>
          <p:cNvSpPr txBox="1"/>
          <p:nvPr>
            <p:ph idx="5" type="ctrTitle"/>
          </p:nvPr>
        </p:nvSpPr>
        <p:spPr>
          <a:xfrm>
            <a:off x="1627625" y="212592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2" name="Google Shape;592;g2dce1a554e4_28_1507"/>
          <p:cNvSpPr txBox="1"/>
          <p:nvPr>
            <p:ph idx="1" type="subTitle"/>
          </p:nvPr>
        </p:nvSpPr>
        <p:spPr>
          <a:xfrm>
            <a:off x="1627625" y="24937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93" name="Google Shape;593;g2dce1a554e4_28_1507"/>
          <p:cNvSpPr txBox="1"/>
          <p:nvPr>
            <p:ph idx="6" type="subTitle"/>
          </p:nvPr>
        </p:nvSpPr>
        <p:spPr>
          <a:xfrm>
            <a:off x="1627625" y="33055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94" name="Google Shape;594;g2dce1a554e4_28_1507"/>
          <p:cNvSpPr txBox="1"/>
          <p:nvPr>
            <p:ph idx="7" type="subTitle"/>
          </p:nvPr>
        </p:nvSpPr>
        <p:spPr>
          <a:xfrm>
            <a:off x="1627625" y="4117325"/>
            <a:ext cx="2873400" cy="44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95" name="Google Shape;595;g2dce1a554e4_28_1507"/>
          <p:cNvSpPr txBox="1"/>
          <p:nvPr>
            <p:ph idx="8" type="subTitle"/>
          </p:nvPr>
        </p:nvSpPr>
        <p:spPr>
          <a:xfrm>
            <a:off x="1627625" y="16819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6" name="Shape 596"/>
        <p:cNvGrpSpPr/>
        <p:nvPr/>
      </p:nvGrpSpPr>
      <p:grpSpPr>
        <a:xfrm>
          <a:off x="0" y="0"/>
          <a:ext cx="0" cy="0"/>
          <a:chOff x="0" y="0"/>
          <a:chExt cx="0" cy="0"/>
        </a:xfrm>
      </p:grpSpPr>
      <p:sp>
        <p:nvSpPr>
          <p:cNvPr id="597" name="Google Shape;597;g2dce1a554e4_28_1517"/>
          <p:cNvSpPr txBox="1"/>
          <p:nvPr>
            <p:ph idx="1" type="body"/>
          </p:nvPr>
        </p:nvSpPr>
        <p:spPr>
          <a:xfrm>
            <a:off x="713225" y="3689525"/>
            <a:ext cx="77175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598" name="Shape 598"/>
        <p:cNvGrpSpPr/>
        <p:nvPr/>
      </p:nvGrpSpPr>
      <p:grpSpPr>
        <a:xfrm>
          <a:off x="0" y="0"/>
          <a:ext cx="0" cy="0"/>
          <a:chOff x="0" y="0"/>
          <a:chExt cx="0" cy="0"/>
        </a:xfrm>
      </p:grpSpPr>
      <p:sp>
        <p:nvSpPr>
          <p:cNvPr id="599" name="Google Shape;599;g2dce1a554e4_28_1519"/>
          <p:cNvSpPr txBox="1"/>
          <p:nvPr>
            <p:ph type="ctrTitle"/>
          </p:nvPr>
        </p:nvSpPr>
        <p:spPr>
          <a:xfrm flipH="1">
            <a:off x="4098567" y="2240372"/>
            <a:ext cx="32247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600" name="Google Shape;600;g2dce1a554e4_28_1519"/>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601" name="Shape 601"/>
        <p:cNvGrpSpPr/>
        <p:nvPr/>
      </p:nvGrpSpPr>
      <p:grpSpPr>
        <a:xfrm>
          <a:off x="0" y="0"/>
          <a:ext cx="0" cy="0"/>
          <a:chOff x="0" y="0"/>
          <a:chExt cx="0" cy="0"/>
        </a:xfrm>
      </p:grpSpPr>
      <p:sp>
        <p:nvSpPr>
          <p:cNvPr id="602" name="Google Shape;602;g2dce1a554e4_28_1522"/>
          <p:cNvSpPr txBox="1"/>
          <p:nvPr>
            <p:ph type="ctrTitle"/>
          </p:nvPr>
        </p:nvSpPr>
        <p:spPr>
          <a:xfrm>
            <a:off x="723600" y="470625"/>
            <a:ext cx="1616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03" name="Google Shape;603;g2dce1a554e4_28_1522"/>
          <p:cNvSpPr txBox="1"/>
          <p:nvPr>
            <p:ph idx="2" type="ctrTitle"/>
          </p:nvPr>
        </p:nvSpPr>
        <p:spPr>
          <a:xfrm>
            <a:off x="1967544"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604" name="Google Shape;604;g2dce1a554e4_28_1522"/>
          <p:cNvSpPr txBox="1"/>
          <p:nvPr>
            <p:ph idx="1" type="subTitle"/>
          </p:nvPr>
        </p:nvSpPr>
        <p:spPr>
          <a:xfrm>
            <a:off x="2269044" y="2064316"/>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05" name="Google Shape;605;g2dce1a554e4_28_1522"/>
          <p:cNvSpPr txBox="1"/>
          <p:nvPr>
            <p:ph idx="3" type="ctrTitle"/>
          </p:nvPr>
        </p:nvSpPr>
        <p:spPr>
          <a:xfrm>
            <a:off x="4747031"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06" name="Google Shape;606;g2dce1a554e4_28_1522"/>
          <p:cNvSpPr txBox="1"/>
          <p:nvPr>
            <p:ph idx="4" type="subTitle"/>
          </p:nvPr>
        </p:nvSpPr>
        <p:spPr>
          <a:xfrm>
            <a:off x="5048531" y="2064313"/>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07" name="Google Shape;607;g2dce1a554e4_28_1522"/>
          <p:cNvSpPr txBox="1"/>
          <p:nvPr>
            <p:ph idx="5" type="ctrTitle"/>
          </p:nvPr>
        </p:nvSpPr>
        <p:spPr>
          <a:xfrm>
            <a:off x="1967544" y="3229976"/>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608" name="Google Shape;608;g2dce1a554e4_28_1522"/>
          <p:cNvSpPr txBox="1"/>
          <p:nvPr>
            <p:ph idx="6" type="subTitle"/>
          </p:nvPr>
        </p:nvSpPr>
        <p:spPr>
          <a:xfrm>
            <a:off x="2269044" y="3691450"/>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09" name="Google Shape;609;g2dce1a554e4_28_1522"/>
          <p:cNvSpPr txBox="1"/>
          <p:nvPr>
            <p:ph idx="7" type="ctrTitle"/>
          </p:nvPr>
        </p:nvSpPr>
        <p:spPr>
          <a:xfrm>
            <a:off x="4747031" y="3247354"/>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10" name="Google Shape;610;g2dce1a554e4_28_1522"/>
          <p:cNvSpPr txBox="1"/>
          <p:nvPr>
            <p:ph idx="8" type="subTitle"/>
          </p:nvPr>
        </p:nvSpPr>
        <p:spPr>
          <a:xfrm>
            <a:off x="5048531" y="3708824"/>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69" name="Shape 69"/>
        <p:cNvGrpSpPr/>
        <p:nvPr/>
      </p:nvGrpSpPr>
      <p:grpSpPr>
        <a:xfrm>
          <a:off x="0" y="0"/>
          <a:ext cx="0" cy="0"/>
          <a:chOff x="0" y="0"/>
          <a:chExt cx="0" cy="0"/>
        </a:xfrm>
      </p:grpSpPr>
      <p:sp>
        <p:nvSpPr>
          <p:cNvPr id="70" name="Google Shape;70;p105"/>
          <p:cNvSpPr txBox="1"/>
          <p:nvPr>
            <p:ph type="ctrTitle"/>
          </p:nvPr>
        </p:nvSpPr>
        <p:spPr>
          <a:xfrm>
            <a:off x="4755000" y="1851800"/>
            <a:ext cx="2983200" cy="57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71" name="Google Shape;71;p105"/>
          <p:cNvSpPr txBox="1"/>
          <p:nvPr>
            <p:ph idx="1" type="subTitle"/>
          </p:nvPr>
        </p:nvSpPr>
        <p:spPr>
          <a:xfrm>
            <a:off x="4754950" y="2314225"/>
            <a:ext cx="2983200" cy="133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611" name="Shape 611"/>
        <p:cNvGrpSpPr/>
        <p:nvPr/>
      </p:nvGrpSpPr>
      <p:grpSpPr>
        <a:xfrm>
          <a:off x="0" y="0"/>
          <a:ext cx="0" cy="0"/>
          <a:chOff x="0" y="0"/>
          <a:chExt cx="0" cy="0"/>
        </a:xfrm>
      </p:grpSpPr>
      <p:sp>
        <p:nvSpPr>
          <p:cNvPr id="612" name="Google Shape;612;g2dce1a554e4_28_1532"/>
          <p:cNvSpPr txBox="1"/>
          <p:nvPr>
            <p:ph type="ctrTitle"/>
          </p:nvPr>
        </p:nvSpPr>
        <p:spPr>
          <a:xfrm>
            <a:off x="723600" y="470625"/>
            <a:ext cx="1945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13" name="Google Shape;613;g2dce1a554e4_28_1532"/>
          <p:cNvSpPr txBox="1"/>
          <p:nvPr>
            <p:ph idx="1" type="subTitle"/>
          </p:nvPr>
        </p:nvSpPr>
        <p:spPr>
          <a:xfrm>
            <a:off x="4240075" y="1504450"/>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14" name="Google Shape;614;g2dce1a554e4_28_1532"/>
          <p:cNvSpPr txBox="1"/>
          <p:nvPr>
            <p:ph idx="2" type="subTitle"/>
          </p:nvPr>
        </p:nvSpPr>
        <p:spPr>
          <a:xfrm>
            <a:off x="4240075" y="2675938"/>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15" name="Google Shape;615;g2dce1a554e4_28_1532"/>
          <p:cNvSpPr txBox="1"/>
          <p:nvPr>
            <p:ph idx="3" type="ctrTitle"/>
          </p:nvPr>
        </p:nvSpPr>
        <p:spPr>
          <a:xfrm>
            <a:off x="4240075" y="11981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16" name="Google Shape;616;g2dce1a554e4_28_1532"/>
          <p:cNvSpPr txBox="1"/>
          <p:nvPr>
            <p:ph idx="4" type="ctrTitle"/>
          </p:nvPr>
        </p:nvSpPr>
        <p:spPr>
          <a:xfrm>
            <a:off x="4240075" y="2362488"/>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17" name="Google Shape;617;g2dce1a554e4_28_1532"/>
          <p:cNvSpPr txBox="1"/>
          <p:nvPr>
            <p:ph idx="5" type="subTitle"/>
          </p:nvPr>
        </p:nvSpPr>
        <p:spPr>
          <a:xfrm>
            <a:off x="4240075" y="3844975"/>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618" name="Google Shape;618;g2dce1a554e4_28_1532"/>
          <p:cNvSpPr txBox="1"/>
          <p:nvPr>
            <p:ph idx="6" type="ctrTitle"/>
          </p:nvPr>
        </p:nvSpPr>
        <p:spPr>
          <a:xfrm>
            <a:off x="4240075" y="3537472"/>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9" name="Shape 619"/>
        <p:cNvGrpSpPr/>
        <p:nvPr/>
      </p:nvGrpSpPr>
      <p:grpSpPr>
        <a:xfrm>
          <a:off x="0" y="0"/>
          <a:ext cx="0" cy="0"/>
          <a:chOff x="0" y="0"/>
          <a:chExt cx="0" cy="0"/>
        </a:xfrm>
      </p:grpSpPr>
      <p:sp>
        <p:nvSpPr>
          <p:cNvPr id="620" name="Google Shape;620;g2dce1a554e4_28_1540"/>
          <p:cNvSpPr txBox="1"/>
          <p:nvPr>
            <p:ph hasCustomPrompt="1" type="title"/>
          </p:nvPr>
        </p:nvSpPr>
        <p:spPr>
          <a:xfrm>
            <a:off x="713100" y="2293525"/>
            <a:ext cx="7717800" cy="149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1" name="Google Shape;621;g2dce1a554e4_28_1540"/>
          <p:cNvSpPr txBox="1"/>
          <p:nvPr>
            <p:ph idx="1" type="subTitle"/>
          </p:nvPr>
        </p:nvSpPr>
        <p:spPr>
          <a:xfrm>
            <a:off x="712975" y="3945425"/>
            <a:ext cx="7717800" cy="42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622" name="Shape 622"/>
        <p:cNvGrpSpPr/>
        <p:nvPr/>
      </p:nvGrpSpPr>
      <p:grpSpPr>
        <a:xfrm>
          <a:off x="0" y="0"/>
          <a:ext cx="0" cy="0"/>
          <a:chOff x="0" y="0"/>
          <a:chExt cx="0" cy="0"/>
        </a:xfrm>
      </p:grpSpPr>
      <p:sp>
        <p:nvSpPr>
          <p:cNvPr id="623" name="Google Shape;623;g2dce1a554e4_28_1543"/>
          <p:cNvSpPr txBox="1"/>
          <p:nvPr>
            <p:ph type="ctrTitle"/>
          </p:nvPr>
        </p:nvSpPr>
        <p:spPr>
          <a:xfrm flipH="1">
            <a:off x="2676021" y="2226953"/>
            <a:ext cx="28239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624" name="Google Shape;624;g2dce1a554e4_28_1543"/>
          <p:cNvSpPr txBox="1"/>
          <p:nvPr>
            <p:ph idx="2" type="title"/>
          </p:nvPr>
        </p:nvSpPr>
        <p:spPr>
          <a:xfrm flipH="1">
            <a:off x="5637514" y="2269925"/>
            <a:ext cx="2363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625" name="Shape 625"/>
        <p:cNvGrpSpPr/>
        <p:nvPr/>
      </p:nvGrpSpPr>
      <p:grpSpPr>
        <a:xfrm>
          <a:off x="0" y="0"/>
          <a:ext cx="0" cy="0"/>
          <a:chOff x="0" y="0"/>
          <a:chExt cx="0" cy="0"/>
        </a:xfrm>
      </p:grpSpPr>
      <p:sp>
        <p:nvSpPr>
          <p:cNvPr id="626" name="Google Shape;626;g2dce1a554e4_28_1546"/>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27" name="Google Shape;627;g2dce1a554e4_28_1546"/>
          <p:cNvSpPr txBox="1"/>
          <p:nvPr>
            <p:ph idx="2" type="ctrTitle"/>
          </p:nvPr>
        </p:nvSpPr>
        <p:spPr>
          <a:xfrm>
            <a:off x="1386000" y="3425225"/>
            <a:ext cx="1581900" cy="481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28" name="Google Shape;628;g2dce1a554e4_28_1546"/>
          <p:cNvSpPr txBox="1"/>
          <p:nvPr>
            <p:ph idx="3" type="ctrTitle"/>
          </p:nvPr>
        </p:nvSpPr>
        <p:spPr>
          <a:xfrm>
            <a:off x="3767200" y="2613025"/>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29" name="Google Shape;629;g2dce1a554e4_28_1546"/>
          <p:cNvSpPr txBox="1"/>
          <p:nvPr>
            <p:ph idx="4" type="ctrTitle"/>
          </p:nvPr>
        </p:nvSpPr>
        <p:spPr>
          <a:xfrm>
            <a:off x="6148400" y="3425225"/>
            <a:ext cx="1581900" cy="48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30" name="Google Shape;630;g2dce1a554e4_28_1546"/>
          <p:cNvSpPr txBox="1"/>
          <p:nvPr>
            <p:ph idx="1" type="subTitle"/>
          </p:nvPr>
        </p:nvSpPr>
        <p:spPr>
          <a:xfrm>
            <a:off x="1386000" y="3778950"/>
            <a:ext cx="1581900" cy="63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631" name="Google Shape;631;g2dce1a554e4_28_1546"/>
          <p:cNvSpPr txBox="1"/>
          <p:nvPr>
            <p:ph idx="5" type="subTitle"/>
          </p:nvPr>
        </p:nvSpPr>
        <p:spPr>
          <a:xfrm>
            <a:off x="3767200" y="2966750"/>
            <a:ext cx="1581900" cy="63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632" name="Google Shape;632;g2dce1a554e4_28_1546"/>
          <p:cNvSpPr txBox="1"/>
          <p:nvPr>
            <p:ph idx="6" type="subTitle"/>
          </p:nvPr>
        </p:nvSpPr>
        <p:spPr>
          <a:xfrm>
            <a:off x="6148400" y="3778950"/>
            <a:ext cx="1581900" cy="6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solidFill>
          <a:schemeClr val="dk1"/>
        </a:solidFill>
      </p:bgPr>
    </p:bg>
    <p:spTree>
      <p:nvGrpSpPr>
        <p:cNvPr id="633" name="Shape 633"/>
        <p:cNvGrpSpPr/>
        <p:nvPr/>
      </p:nvGrpSpPr>
      <p:grpSpPr>
        <a:xfrm>
          <a:off x="0" y="0"/>
          <a:ext cx="0" cy="0"/>
          <a:chOff x="0" y="0"/>
          <a:chExt cx="0" cy="0"/>
        </a:xfrm>
      </p:grpSpPr>
      <p:sp>
        <p:nvSpPr>
          <p:cNvPr id="634" name="Google Shape;634;g2dce1a554e4_28_1554"/>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35" name="Google Shape;635;g2dce1a554e4_28_1554"/>
          <p:cNvSpPr txBox="1"/>
          <p:nvPr>
            <p:ph idx="2" type="ctrTitle"/>
          </p:nvPr>
        </p:nvSpPr>
        <p:spPr>
          <a:xfrm>
            <a:off x="1610575" y="1611625"/>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636" name="Google Shape;636;g2dce1a554e4_28_1554"/>
          <p:cNvSpPr txBox="1"/>
          <p:nvPr>
            <p:ph idx="3" type="ctrTitle"/>
          </p:nvPr>
        </p:nvSpPr>
        <p:spPr>
          <a:xfrm>
            <a:off x="5707025" y="1613761"/>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37" name="Google Shape;637;g2dce1a554e4_28_1554"/>
          <p:cNvSpPr txBox="1"/>
          <p:nvPr>
            <p:ph idx="4" type="ctrTitle"/>
          </p:nvPr>
        </p:nvSpPr>
        <p:spPr>
          <a:xfrm>
            <a:off x="1610575" y="3135908"/>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638" name="Google Shape;638;g2dce1a554e4_28_1554"/>
          <p:cNvSpPr txBox="1"/>
          <p:nvPr>
            <p:ph idx="5" type="ctrTitle"/>
          </p:nvPr>
        </p:nvSpPr>
        <p:spPr>
          <a:xfrm>
            <a:off x="5707025" y="3144067"/>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39" name="Google Shape;639;g2dce1a554e4_28_1554"/>
          <p:cNvSpPr txBox="1"/>
          <p:nvPr>
            <p:ph idx="1" type="subTitle"/>
          </p:nvPr>
        </p:nvSpPr>
        <p:spPr>
          <a:xfrm>
            <a:off x="5707025" y="3431480"/>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40" name="Google Shape;640;g2dce1a554e4_28_1554"/>
          <p:cNvSpPr txBox="1"/>
          <p:nvPr>
            <p:ph idx="6" type="subTitle"/>
          </p:nvPr>
        </p:nvSpPr>
        <p:spPr>
          <a:xfrm>
            <a:off x="1610575" y="1904875"/>
            <a:ext cx="1853100" cy="367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41" name="Google Shape;641;g2dce1a554e4_28_1554"/>
          <p:cNvSpPr txBox="1"/>
          <p:nvPr>
            <p:ph idx="7" type="subTitle"/>
          </p:nvPr>
        </p:nvSpPr>
        <p:spPr>
          <a:xfrm>
            <a:off x="1610575" y="3420719"/>
            <a:ext cx="18531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42" name="Google Shape;642;g2dce1a554e4_28_1554"/>
          <p:cNvSpPr txBox="1"/>
          <p:nvPr>
            <p:ph idx="8" type="subTitle"/>
          </p:nvPr>
        </p:nvSpPr>
        <p:spPr>
          <a:xfrm>
            <a:off x="5707025" y="1901903"/>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3" name="Shape 643"/>
        <p:cNvGrpSpPr/>
        <p:nvPr/>
      </p:nvGrpSpPr>
      <p:grpSpPr>
        <a:xfrm>
          <a:off x="0" y="0"/>
          <a:ext cx="0" cy="0"/>
          <a:chOff x="0" y="0"/>
          <a:chExt cx="0" cy="0"/>
        </a:xfrm>
      </p:grpSpPr>
      <p:sp>
        <p:nvSpPr>
          <p:cNvPr id="644" name="Google Shape;644;g2dce1a554e4_28_1564"/>
          <p:cNvSpPr txBox="1"/>
          <p:nvPr>
            <p:ph type="title"/>
          </p:nvPr>
        </p:nvSpPr>
        <p:spPr>
          <a:xfrm>
            <a:off x="2019050" y="1302350"/>
            <a:ext cx="5106000" cy="238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645" name="Shape 645"/>
        <p:cNvGrpSpPr/>
        <p:nvPr/>
      </p:nvGrpSpPr>
      <p:grpSpPr>
        <a:xfrm>
          <a:off x="0" y="0"/>
          <a:ext cx="0" cy="0"/>
          <a:chOff x="0" y="0"/>
          <a:chExt cx="0" cy="0"/>
        </a:xfrm>
      </p:grpSpPr>
      <p:sp>
        <p:nvSpPr>
          <p:cNvPr id="646" name="Google Shape;646;g2dce1a554e4_28_1566"/>
          <p:cNvSpPr txBox="1"/>
          <p:nvPr>
            <p:ph type="ctrTitle"/>
          </p:nvPr>
        </p:nvSpPr>
        <p:spPr>
          <a:xfrm flipH="1">
            <a:off x="4098499" y="2231814"/>
            <a:ext cx="26100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647" name="Google Shape;647;g2dce1a554e4_28_1566"/>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648" name="Shape 648"/>
        <p:cNvGrpSpPr/>
        <p:nvPr/>
      </p:nvGrpSpPr>
      <p:grpSpPr>
        <a:xfrm>
          <a:off x="0" y="0"/>
          <a:ext cx="0" cy="0"/>
          <a:chOff x="0" y="0"/>
          <a:chExt cx="0" cy="0"/>
        </a:xfrm>
      </p:grpSpPr>
      <p:sp>
        <p:nvSpPr>
          <p:cNvPr id="649" name="Google Shape;649;g2dce1a554e4_28_1569"/>
          <p:cNvSpPr txBox="1"/>
          <p:nvPr>
            <p:ph idx="1" type="subTitle"/>
          </p:nvPr>
        </p:nvSpPr>
        <p:spPr>
          <a:xfrm>
            <a:off x="1441813" y="1410150"/>
            <a:ext cx="6260400" cy="163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50" name="Google Shape;650;g2dce1a554e4_28_1569"/>
          <p:cNvSpPr txBox="1"/>
          <p:nvPr>
            <p:ph type="title"/>
          </p:nvPr>
        </p:nvSpPr>
        <p:spPr>
          <a:xfrm>
            <a:off x="1441788" y="3278250"/>
            <a:ext cx="62604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9">
    <p:spTree>
      <p:nvGrpSpPr>
        <p:cNvPr id="651" name="Shape 651"/>
        <p:cNvGrpSpPr/>
        <p:nvPr/>
      </p:nvGrpSpPr>
      <p:grpSpPr>
        <a:xfrm>
          <a:off x="0" y="0"/>
          <a:ext cx="0" cy="0"/>
          <a:chOff x="0" y="0"/>
          <a:chExt cx="0" cy="0"/>
        </a:xfrm>
      </p:grpSpPr>
      <p:sp>
        <p:nvSpPr>
          <p:cNvPr id="652" name="Google Shape;652;g2dce1a554e4_28_1572"/>
          <p:cNvSpPr txBox="1"/>
          <p:nvPr>
            <p:ph type="ctrTitle"/>
          </p:nvPr>
        </p:nvSpPr>
        <p:spPr>
          <a:xfrm>
            <a:off x="723600" y="470625"/>
            <a:ext cx="1878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53" name="Google Shape;653;g2dce1a554e4_28_1572"/>
          <p:cNvSpPr txBox="1"/>
          <p:nvPr>
            <p:ph idx="2"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54" name="Google Shape;654;g2dce1a554e4_28_1572"/>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5" name="Google Shape;655;g2dce1a554e4_28_1572"/>
          <p:cNvSpPr txBox="1"/>
          <p:nvPr>
            <p:ph idx="3"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56" name="Google Shape;656;g2dce1a554e4_28_1572"/>
          <p:cNvSpPr txBox="1"/>
          <p:nvPr>
            <p:ph idx="4"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7" name="Google Shape;657;g2dce1a554e4_28_1572"/>
          <p:cNvSpPr txBox="1"/>
          <p:nvPr>
            <p:ph idx="5"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58" name="Google Shape;658;g2dce1a554e4_28_1572"/>
          <p:cNvSpPr txBox="1"/>
          <p:nvPr>
            <p:ph idx="6"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9" name="Google Shape;659;g2dce1a554e4_28_1572"/>
          <p:cNvSpPr txBox="1"/>
          <p:nvPr>
            <p:ph idx="7"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660" name="Google Shape;660;g2dce1a554e4_28_1572"/>
          <p:cNvSpPr txBox="1"/>
          <p:nvPr>
            <p:ph idx="8"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661" name="Google Shape;661;g2dce1a554e4_28_1572"/>
          <p:cNvSpPr txBox="1"/>
          <p:nvPr>
            <p:ph idx="9"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
    <p:spTree>
      <p:nvGrpSpPr>
        <p:cNvPr id="662" name="Shape 662"/>
        <p:cNvGrpSpPr/>
        <p:nvPr/>
      </p:nvGrpSpPr>
      <p:grpSpPr>
        <a:xfrm>
          <a:off x="0" y="0"/>
          <a:ext cx="0" cy="0"/>
          <a:chOff x="0" y="0"/>
          <a:chExt cx="0" cy="0"/>
        </a:xfrm>
      </p:grpSpPr>
      <p:sp>
        <p:nvSpPr>
          <p:cNvPr id="663" name="Google Shape;663;g2dce1a554e4_28_1583"/>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64" name="Google Shape;664;g2dce1a554e4_28_1583"/>
          <p:cNvSpPr txBox="1"/>
          <p:nvPr>
            <p:ph idx="2" type="ctrTitle"/>
          </p:nvPr>
        </p:nvSpPr>
        <p:spPr>
          <a:xfrm>
            <a:off x="117042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665" name="Google Shape;665;g2dce1a554e4_28_1583"/>
          <p:cNvSpPr txBox="1"/>
          <p:nvPr>
            <p:ph idx="3" type="ctrTitle"/>
          </p:nvPr>
        </p:nvSpPr>
        <p:spPr>
          <a:xfrm>
            <a:off x="3781050"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66" name="Google Shape;666;g2dce1a554e4_28_1583"/>
          <p:cNvSpPr txBox="1"/>
          <p:nvPr>
            <p:ph idx="4" type="ctrTitle"/>
          </p:nvPr>
        </p:nvSpPr>
        <p:spPr>
          <a:xfrm>
            <a:off x="639167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667" name="Google Shape;667;g2dce1a554e4_28_1583"/>
          <p:cNvSpPr txBox="1"/>
          <p:nvPr>
            <p:ph idx="1" type="subTitle"/>
          </p:nvPr>
        </p:nvSpPr>
        <p:spPr>
          <a:xfrm>
            <a:off x="117042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668" name="Google Shape;668;g2dce1a554e4_28_1583"/>
          <p:cNvSpPr txBox="1"/>
          <p:nvPr>
            <p:ph idx="5" type="subTitle"/>
          </p:nvPr>
        </p:nvSpPr>
        <p:spPr>
          <a:xfrm>
            <a:off x="3781050"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669" name="Google Shape;669;g2dce1a554e4_28_1583"/>
          <p:cNvSpPr txBox="1"/>
          <p:nvPr>
            <p:ph idx="6" type="subTitle"/>
          </p:nvPr>
        </p:nvSpPr>
        <p:spPr>
          <a:xfrm>
            <a:off x="639167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06"/>
          <p:cNvSpPr txBox="1"/>
          <p:nvPr>
            <p:ph type="ctrTitle"/>
          </p:nvPr>
        </p:nvSpPr>
        <p:spPr>
          <a:xfrm flipH="1">
            <a:off x="4101575" y="2149455"/>
            <a:ext cx="29544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74" name="Google Shape;74;p106"/>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0"/>
              <a:buNone/>
              <a:defRPr sz="16000"/>
            </a:lvl1pPr>
            <a:lvl2pPr lvl="1"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dk1"/>
        </a:solidFill>
      </p:bgPr>
    </p:bg>
    <p:spTree>
      <p:nvGrpSpPr>
        <p:cNvPr id="670" name="Shape 670"/>
        <p:cNvGrpSpPr/>
        <p:nvPr/>
      </p:nvGrpSpPr>
      <p:grpSpPr>
        <a:xfrm>
          <a:off x="0" y="0"/>
          <a:ext cx="0" cy="0"/>
          <a:chOff x="0" y="0"/>
          <a:chExt cx="0" cy="0"/>
        </a:xfrm>
      </p:grpSpPr>
      <p:sp>
        <p:nvSpPr>
          <p:cNvPr id="671" name="Google Shape;671;g2dce1a554e4_28_1591"/>
          <p:cNvSpPr txBox="1"/>
          <p:nvPr>
            <p:ph type="ctrTitle"/>
          </p:nvPr>
        </p:nvSpPr>
        <p:spPr>
          <a:xfrm>
            <a:off x="723600" y="470625"/>
            <a:ext cx="1704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672" name="Shape 672"/>
        <p:cNvGrpSpPr/>
        <p:nvPr/>
      </p:nvGrpSpPr>
      <p:grpSpPr>
        <a:xfrm>
          <a:off x="0" y="0"/>
          <a:ext cx="0" cy="0"/>
          <a:chOff x="0" y="0"/>
          <a:chExt cx="0" cy="0"/>
        </a:xfrm>
      </p:grpSpPr>
      <p:sp>
        <p:nvSpPr>
          <p:cNvPr id="673" name="Google Shape;673;g2dce1a554e4_28_1593"/>
          <p:cNvSpPr txBox="1"/>
          <p:nvPr>
            <p:ph type="ctrTitle"/>
          </p:nvPr>
        </p:nvSpPr>
        <p:spPr>
          <a:xfrm flipH="1">
            <a:off x="4801666" y="2690100"/>
            <a:ext cx="3629100" cy="1255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674" name="Google Shape;674;g2dce1a554e4_28_1593"/>
          <p:cNvSpPr txBox="1"/>
          <p:nvPr>
            <p:ph idx="2" type="title"/>
          </p:nvPr>
        </p:nvSpPr>
        <p:spPr>
          <a:xfrm flipH="1">
            <a:off x="4801666" y="768900"/>
            <a:ext cx="3629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675" name="Google Shape;675;g2dce1a554e4_28_1593"/>
          <p:cNvSpPr txBox="1"/>
          <p:nvPr>
            <p:ph idx="1" type="subTitle"/>
          </p:nvPr>
        </p:nvSpPr>
        <p:spPr>
          <a:xfrm>
            <a:off x="4801759" y="3945900"/>
            <a:ext cx="3629100" cy="42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0">
    <p:spTree>
      <p:nvGrpSpPr>
        <p:cNvPr id="676" name="Shape 676"/>
        <p:cNvGrpSpPr/>
        <p:nvPr/>
      </p:nvGrpSpPr>
      <p:grpSpPr>
        <a:xfrm>
          <a:off x="0" y="0"/>
          <a:ext cx="0" cy="0"/>
          <a:chOff x="0" y="0"/>
          <a:chExt cx="0" cy="0"/>
        </a:xfrm>
      </p:grpSpPr>
      <p:sp>
        <p:nvSpPr>
          <p:cNvPr id="677" name="Google Shape;677;g2dce1a554e4_28_1597"/>
          <p:cNvSpPr txBox="1"/>
          <p:nvPr>
            <p:ph type="title"/>
          </p:nvPr>
        </p:nvSpPr>
        <p:spPr>
          <a:xfrm>
            <a:off x="2576175"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678" name="Google Shape;678;g2dce1a554e4_28_1597"/>
          <p:cNvSpPr txBox="1"/>
          <p:nvPr>
            <p:ph idx="1" type="subTitle"/>
          </p:nvPr>
        </p:nvSpPr>
        <p:spPr>
          <a:xfrm>
            <a:off x="257617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79" name="Google Shape;679;g2dce1a554e4_28_1597"/>
          <p:cNvSpPr txBox="1"/>
          <p:nvPr>
            <p:ph idx="2" type="title"/>
          </p:nvPr>
        </p:nvSpPr>
        <p:spPr>
          <a:xfrm>
            <a:off x="4860080"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680" name="Google Shape;680;g2dce1a554e4_28_1597"/>
          <p:cNvSpPr txBox="1"/>
          <p:nvPr>
            <p:ph idx="3" type="subTitle"/>
          </p:nvPr>
        </p:nvSpPr>
        <p:spPr>
          <a:xfrm>
            <a:off x="486008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81" name="Google Shape;681;g2dce1a554e4_28_1597"/>
          <p:cNvSpPr txBox="1"/>
          <p:nvPr>
            <p:ph idx="4" type="title"/>
          </p:nvPr>
        </p:nvSpPr>
        <p:spPr>
          <a:xfrm>
            <a:off x="143197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682" name="Google Shape;682;g2dce1a554e4_28_1597"/>
          <p:cNvSpPr txBox="1"/>
          <p:nvPr>
            <p:ph idx="5" type="subTitle"/>
          </p:nvPr>
        </p:nvSpPr>
        <p:spPr>
          <a:xfrm>
            <a:off x="143197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83" name="Google Shape;683;g2dce1a554e4_28_1597"/>
          <p:cNvSpPr txBox="1"/>
          <p:nvPr>
            <p:ph idx="6" type="title"/>
          </p:nvPr>
        </p:nvSpPr>
        <p:spPr>
          <a:xfrm>
            <a:off x="371588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684" name="Google Shape;684;g2dce1a554e4_28_1597"/>
          <p:cNvSpPr txBox="1"/>
          <p:nvPr>
            <p:ph idx="7" type="subTitle"/>
          </p:nvPr>
        </p:nvSpPr>
        <p:spPr>
          <a:xfrm>
            <a:off x="371588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85" name="Google Shape;685;g2dce1a554e4_28_1597"/>
          <p:cNvSpPr txBox="1"/>
          <p:nvPr>
            <p:ph idx="8" type="title"/>
          </p:nvPr>
        </p:nvSpPr>
        <p:spPr>
          <a:xfrm>
            <a:off x="5999800"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686" name="Google Shape;686;g2dce1a554e4_28_1597"/>
          <p:cNvSpPr txBox="1"/>
          <p:nvPr>
            <p:ph idx="9" type="subTitle"/>
          </p:nvPr>
        </p:nvSpPr>
        <p:spPr>
          <a:xfrm>
            <a:off x="5999798"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87" name="Google Shape;687;g2dce1a554e4_28_1597"/>
          <p:cNvSpPr txBox="1"/>
          <p:nvPr>
            <p:ph idx="13"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688" name="Shape 688"/>
        <p:cNvGrpSpPr/>
        <p:nvPr/>
      </p:nvGrpSpPr>
      <p:grpSpPr>
        <a:xfrm>
          <a:off x="0" y="0"/>
          <a:ext cx="0" cy="0"/>
          <a:chOff x="0" y="0"/>
          <a:chExt cx="0" cy="0"/>
        </a:xfrm>
      </p:grpSpPr>
      <p:sp>
        <p:nvSpPr>
          <p:cNvPr id="689" name="Google Shape;689;g2dce1a554e4_28_1609"/>
          <p:cNvSpPr txBox="1"/>
          <p:nvPr>
            <p:ph type="ctrTitle"/>
          </p:nvPr>
        </p:nvSpPr>
        <p:spPr>
          <a:xfrm flipH="1">
            <a:off x="713216" y="2690100"/>
            <a:ext cx="3629100" cy="125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l">
              <a:lnSpc>
                <a:spcPct val="100000"/>
              </a:lnSpc>
              <a:spcBef>
                <a:spcPts val="0"/>
              </a:spcBef>
              <a:spcAft>
                <a:spcPts val="0"/>
              </a:spcAft>
              <a:buClr>
                <a:srgbClr val="B7B7B7"/>
              </a:buClr>
              <a:buSzPts val="6500"/>
              <a:buNone/>
              <a:defRPr sz="6500">
                <a:solidFill>
                  <a:srgbClr val="B7B7B7"/>
                </a:solidFill>
              </a:defRPr>
            </a:lvl2pPr>
            <a:lvl3pPr lvl="2" algn="l">
              <a:lnSpc>
                <a:spcPct val="100000"/>
              </a:lnSpc>
              <a:spcBef>
                <a:spcPts val="0"/>
              </a:spcBef>
              <a:spcAft>
                <a:spcPts val="0"/>
              </a:spcAft>
              <a:buClr>
                <a:srgbClr val="B7B7B7"/>
              </a:buClr>
              <a:buSzPts val="6500"/>
              <a:buNone/>
              <a:defRPr sz="6500">
                <a:solidFill>
                  <a:srgbClr val="B7B7B7"/>
                </a:solidFill>
              </a:defRPr>
            </a:lvl3pPr>
            <a:lvl4pPr lvl="3" algn="l">
              <a:lnSpc>
                <a:spcPct val="100000"/>
              </a:lnSpc>
              <a:spcBef>
                <a:spcPts val="0"/>
              </a:spcBef>
              <a:spcAft>
                <a:spcPts val="0"/>
              </a:spcAft>
              <a:buClr>
                <a:srgbClr val="B7B7B7"/>
              </a:buClr>
              <a:buSzPts val="6500"/>
              <a:buNone/>
              <a:defRPr sz="6500">
                <a:solidFill>
                  <a:srgbClr val="B7B7B7"/>
                </a:solidFill>
              </a:defRPr>
            </a:lvl4pPr>
            <a:lvl5pPr lvl="4" algn="l">
              <a:lnSpc>
                <a:spcPct val="100000"/>
              </a:lnSpc>
              <a:spcBef>
                <a:spcPts val="0"/>
              </a:spcBef>
              <a:spcAft>
                <a:spcPts val="0"/>
              </a:spcAft>
              <a:buClr>
                <a:srgbClr val="B7B7B7"/>
              </a:buClr>
              <a:buSzPts val="6500"/>
              <a:buNone/>
              <a:defRPr sz="6500">
                <a:solidFill>
                  <a:srgbClr val="B7B7B7"/>
                </a:solidFill>
              </a:defRPr>
            </a:lvl5pPr>
            <a:lvl6pPr lvl="5" algn="l">
              <a:lnSpc>
                <a:spcPct val="100000"/>
              </a:lnSpc>
              <a:spcBef>
                <a:spcPts val="0"/>
              </a:spcBef>
              <a:spcAft>
                <a:spcPts val="0"/>
              </a:spcAft>
              <a:buClr>
                <a:srgbClr val="B7B7B7"/>
              </a:buClr>
              <a:buSzPts val="6500"/>
              <a:buNone/>
              <a:defRPr sz="6500">
                <a:solidFill>
                  <a:srgbClr val="B7B7B7"/>
                </a:solidFill>
              </a:defRPr>
            </a:lvl6pPr>
            <a:lvl7pPr lvl="6" algn="l">
              <a:lnSpc>
                <a:spcPct val="100000"/>
              </a:lnSpc>
              <a:spcBef>
                <a:spcPts val="0"/>
              </a:spcBef>
              <a:spcAft>
                <a:spcPts val="0"/>
              </a:spcAft>
              <a:buClr>
                <a:srgbClr val="B7B7B7"/>
              </a:buClr>
              <a:buSzPts val="6500"/>
              <a:buNone/>
              <a:defRPr sz="6500">
                <a:solidFill>
                  <a:srgbClr val="B7B7B7"/>
                </a:solidFill>
              </a:defRPr>
            </a:lvl7pPr>
            <a:lvl8pPr lvl="7" algn="l">
              <a:lnSpc>
                <a:spcPct val="100000"/>
              </a:lnSpc>
              <a:spcBef>
                <a:spcPts val="0"/>
              </a:spcBef>
              <a:spcAft>
                <a:spcPts val="0"/>
              </a:spcAft>
              <a:buClr>
                <a:srgbClr val="B7B7B7"/>
              </a:buClr>
              <a:buSzPts val="6500"/>
              <a:buNone/>
              <a:defRPr sz="6500">
                <a:solidFill>
                  <a:srgbClr val="B7B7B7"/>
                </a:solidFill>
              </a:defRPr>
            </a:lvl8pPr>
            <a:lvl9pPr lvl="8" algn="l">
              <a:lnSpc>
                <a:spcPct val="100000"/>
              </a:lnSpc>
              <a:spcBef>
                <a:spcPts val="0"/>
              </a:spcBef>
              <a:spcAft>
                <a:spcPts val="0"/>
              </a:spcAft>
              <a:buClr>
                <a:srgbClr val="B7B7B7"/>
              </a:buClr>
              <a:buSzPts val="6500"/>
              <a:buNone/>
              <a:defRPr sz="6500">
                <a:solidFill>
                  <a:srgbClr val="B7B7B7"/>
                </a:solidFill>
              </a:defRPr>
            </a:lvl9pPr>
          </a:lstStyle>
          <a:p/>
        </p:txBody>
      </p:sp>
      <p:sp>
        <p:nvSpPr>
          <p:cNvPr id="690" name="Google Shape;690;g2dce1a554e4_28_1609"/>
          <p:cNvSpPr txBox="1"/>
          <p:nvPr>
            <p:ph idx="2" type="title"/>
          </p:nvPr>
        </p:nvSpPr>
        <p:spPr>
          <a:xfrm flipH="1">
            <a:off x="713216" y="768900"/>
            <a:ext cx="36291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691" name="Google Shape;691;g2dce1a554e4_28_1609"/>
          <p:cNvSpPr txBox="1"/>
          <p:nvPr>
            <p:ph idx="1" type="subTitle"/>
          </p:nvPr>
        </p:nvSpPr>
        <p:spPr>
          <a:xfrm>
            <a:off x="713309" y="3945900"/>
            <a:ext cx="3629100" cy="4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692" name="Shape 692"/>
        <p:cNvGrpSpPr/>
        <p:nvPr/>
      </p:nvGrpSpPr>
      <p:grpSpPr>
        <a:xfrm>
          <a:off x="0" y="0"/>
          <a:ext cx="0" cy="0"/>
          <a:chOff x="0" y="0"/>
          <a:chExt cx="0" cy="0"/>
        </a:xfrm>
      </p:grpSpPr>
      <p:sp>
        <p:nvSpPr>
          <p:cNvPr id="693" name="Google Shape;693;g2dce1a554e4_28_1613"/>
          <p:cNvSpPr txBox="1"/>
          <p:nvPr>
            <p:ph idx="1" type="subTitle"/>
          </p:nvPr>
        </p:nvSpPr>
        <p:spPr>
          <a:xfrm flipH="1">
            <a:off x="101040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694" name="Google Shape;694;g2dce1a554e4_28_1613"/>
          <p:cNvSpPr txBox="1"/>
          <p:nvPr>
            <p:ph idx="2" type="subTitle"/>
          </p:nvPr>
        </p:nvSpPr>
        <p:spPr>
          <a:xfrm flipH="1">
            <a:off x="1010400" y="3740150"/>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5" name="Google Shape;695;g2dce1a554e4_28_1613"/>
          <p:cNvSpPr txBox="1"/>
          <p:nvPr>
            <p:ph idx="3" type="subTitle"/>
          </p:nvPr>
        </p:nvSpPr>
        <p:spPr>
          <a:xfrm flipH="1">
            <a:off x="37477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696" name="Google Shape;696;g2dce1a554e4_28_1613"/>
          <p:cNvSpPr txBox="1"/>
          <p:nvPr>
            <p:ph idx="4" type="subTitle"/>
          </p:nvPr>
        </p:nvSpPr>
        <p:spPr>
          <a:xfrm>
            <a:off x="64909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697" name="Google Shape;697;g2dce1a554e4_28_1613"/>
          <p:cNvSpPr txBox="1"/>
          <p:nvPr>
            <p:ph idx="5" type="subTitle"/>
          </p:nvPr>
        </p:nvSpPr>
        <p:spPr>
          <a:xfrm flipH="1">
            <a:off x="37477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8" name="Google Shape;698;g2dce1a554e4_28_1613"/>
          <p:cNvSpPr txBox="1"/>
          <p:nvPr>
            <p:ph idx="6" type="subTitle"/>
          </p:nvPr>
        </p:nvSpPr>
        <p:spPr>
          <a:xfrm>
            <a:off x="64909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9" name="Google Shape;699;g2dce1a554e4_28_1613"/>
          <p:cNvSpPr txBox="1"/>
          <p:nvPr>
            <p:ph type="title"/>
          </p:nvPr>
        </p:nvSpPr>
        <p:spPr>
          <a:xfrm>
            <a:off x="1389900" y="2163690"/>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00" name="Google Shape;700;g2dce1a554e4_28_1613"/>
          <p:cNvSpPr txBox="1"/>
          <p:nvPr>
            <p:ph idx="7" type="title"/>
          </p:nvPr>
        </p:nvSpPr>
        <p:spPr>
          <a:xfrm>
            <a:off x="4127250" y="2160367"/>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01" name="Google Shape;701;g2dce1a554e4_28_1613"/>
          <p:cNvSpPr txBox="1"/>
          <p:nvPr>
            <p:ph idx="8" type="title"/>
          </p:nvPr>
        </p:nvSpPr>
        <p:spPr>
          <a:xfrm>
            <a:off x="6873895" y="2160693"/>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02" name="Google Shape;702;g2dce1a554e4_28_1613"/>
          <p:cNvSpPr txBox="1"/>
          <p:nvPr>
            <p:ph idx="9" type="ctrTitle"/>
          </p:nvPr>
        </p:nvSpPr>
        <p:spPr>
          <a:xfrm>
            <a:off x="723600" y="470625"/>
            <a:ext cx="1735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703" name="Shape 703"/>
        <p:cNvGrpSpPr/>
        <p:nvPr/>
      </p:nvGrpSpPr>
      <p:grpSpPr>
        <a:xfrm>
          <a:off x="0" y="0"/>
          <a:ext cx="0" cy="0"/>
          <a:chOff x="0" y="0"/>
          <a:chExt cx="0" cy="0"/>
        </a:xfrm>
      </p:grpSpPr>
      <p:sp>
        <p:nvSpPr>
          <p:cNvPr id="704" name="Google Shape;704;g2dce1a554e4_28_1624"/>
          <p:cNvSpPr txBox="1"/>
          <p:nvPr>
            <p:ph type="ctrTitle"/>
          </p:nvPr>
        </p:nvSpPr>
        <p:spPr>
          <a:xfrm>
            <a:off x="3414400" y="1822650"/>
            <a:ext cx="5007900" cy="954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705" name="Google Shape;705;g2dce1a554e4_28_1624"/>
          <p:cNvSpPr txBox="1"/>
          <p:nvPr>
            <p:ph idx="1" type="subTitle"/>
          </p:nvPr>
        </p:nvSpPr>
        <p:spPr>
          <a:xfrm>
            <a:off x="4563475" y="2777250"/>
            <a:ext cx="3867300" cy="54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706" name="Shape 706"/>
        <p:cNvGrpSpPr/>
        <p:nvPr/>
      </p:nvGrpSpPr>
      <p:grpSpPr>
        <a:xfrm>
          <a:off x="0" y="0"/>
          <a:ext cx="0" cy="0"/>
          <a:chOff x="0" y="0"/>
          <a:chExt cx="0" cy="0"/>
        </a:xfrm>
      </p:grpSpPr>
      <p:sp>
        <p:nvSpPr>
          <p:cNvPr id="707" name="Google Shape;707;g2dce1a554e4_28_1627"/>
          <p:cNvSpPr txBox="1"/>
          <p:nvPr>
            <p:ph type="ctrTitle"/>
          </p:nvPr>
        </p:nvSpPr>
        <p:spPr>
          <a:xfrm>
            <a:off x="945189" y="2227950"/>
            <a:ext cx="2983200" cy="34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08" name="Google Shape;708;g2dce1a554e4_28_1627"/>
          <p:cNvSpPr txBox="1"/>
          <p:nvPr>
            <p:ph idx="1" type="subTitle"/>
          </p:nvPr>
        </p:nvSpPr>
        <p:spPr>
          <a:xfrm>
            <a:off x="945200" y="2571750"/>
            <a:ext cx="29832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709" name="Shape 709"/>
        <p:cNvGrpSpPr/>
        <p:nvPr/>
      </p:nvGrpSpPr>
      <p:grpSpPr>
        <a:xfrm>
          <a:off x="0" y="0"/>
          <a:ext cx="0" cy="0"/>
          <a:chOff x="0" y="0"/>
          <a:chExt cx="0" cy="0"/>
        </a:xfrm>
      </p:grpSpPr>
      <p:sp>
        <p:nvSpPr>
          <p:cNvPr id="710" name="Google Shape;710;g2dce1a554e4_28_1630"/>
          <p:cNvSpPr txBox="1"/>
          <p:nvPr>
            <p:ph type="ctrTitle"/>
          </p:nvPr>
        </p:nvSpPr>
        <p:spPr>
          <a:xfrm>
            <a:off x="5159880" y="2227950"/>
            <a:ext cx="2983200" cy="34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711" name="Google Shape;711;g2dce1a554e4_28_1630"/>
          <p:cNvSpPr txBox="1"/>
          <p:nvPr>
            <p:ph idx="1" type="subTitle"/>
          </p:nvPr>
        </p:nvSpPr>
        <p:spPr>
          <a:xfrm>
            <a:off x="5159880" y="2571750"/>
            <a:ext cx="2983200" cy="6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712" name="Shape 712"/>
        <p:cNvGrpSpPr/>
        <p:nvPr/>
      </p:nvGrpSpPr>
      <p:grpSpPr>
        <a:xfrm>
          <a:off x="0" y="0"/>
          <a:ext cx="0" cy="0"/>
          <a:chOff x="0" y="0"/>
          <a:chExt cx="0" cy="0"/>
        </a:xfrm>
      </p:grpSpPr>
      <p:sp>
        <p:nvSpPr>
          <p:cNvPr id="713" name="Google Shape;713;g2dce1a554e4_28_1633"/>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4" name="Google Shape;714;g2dce1a554e4_28_1633"/>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715" name="Google Shape;715;g2dce1a554e4_28_1633"/>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none" cap="none" strike="noStrike">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 sz="1000" u="none" cap="none" strike="noStrike">
                <a:solidFill>
                  <a:schemeClr val="dk1"/>
                </a:solidFill>
                <a:latin typeface="Open Sans"/>
                <a:ea typeface="Open Sans"/>
                <a:cs typeface="Open Sans"/>
                <a:sym typeface="Open Sans"/>
              </a:rPr>
              <a:t>, and includes icons by </a:t>
            </a:r>
            <a:r>
              <a:rPr b="1" i="0" lang="en" sz="1000" u="none" cap="none" strike="noStrike">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 sz="1000" u="none" cap="none" strike="noStrike">
                <a:solidFill>
                  <a:schemeClr val="dk1"/>
                </a:solidFill>
                <a:latin typeface="Open Sans"/>
                <a:ea typeface="Open Sans"/>
                <a:cs typeface="Open Sans"/>
                <a:sym typeface="Open Sans"/>
              </a:rPr>
              <a:t>, and infographics &amp; images by </a:t>
            </a:r>
            <a:r>
              <a:rPr b="1" i="0" lang="en" sz="1000" u="none" cap="none" strike="noStrike">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i="0" sz="10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716" name="Shape 716"/>
        <p:cNvGrpSpPr/>
        <p:nvPr/>
      </p:nvGrpSpPr>
      <p:grpSpPr>
        <a:xfrm>
          <a:off x="0" y="0"/>
          <a:ext cx="0" cy="0"/>
          <a:chOff x="0" y="0"/>
          <a:chExt cx="0" cy="0"/>
        </a:xfrm>
      </p:grpSpPr>
      <p:sp>
        <p:nvSpPr>
          <p:cNvPr id="717" name="Google Shape;717;g2dce1a554e4_28_1637"/>
          <p:cNvSpPr txBox="1"/>
          <p:nvPr>
            <p:ph type="ctrTitle"/>
          </p:nvPr>
        </p:nvSpPr>
        <p:spPr>
          <a:xfrm>
            <a:off x="723600" y="470625"/>
            <a:ext cx="16485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07"/>
          <p:cNvSpPr txBox="1"/>
          <p:nvPr>
            <p:ph idx="1" type="subTitle"/>
          </p:nvPr>
        </p:nvSpPr>
        <p:spPr>
          <a:xfrm>
            <a:off x="934675" y="2689512"/>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77" name="Google Shape;77;p107"/>
          <p:cNvSpPr txBox="1"/>
          <p:nvPr>
            <p:ph idx="2" type="subTitle"/>
          </p:nvPr>
        </p:nvSpPr>
        <p:spPr>
          <a:xfrm>
            <a:off x="5371300" y="2689513"/>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78" name="Google Shape;78;p107"/>
          <p:cNvSpPr txBox="1"/>
          <p:nvPr>
            <p:ph type="ctrTitle"/>
          </p:nvPr>
        </p:nvSpPr>
        <p:spPr>
          <a:xfrm>
            <a:off x="934675"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79" name="Google Shape;79;p107"/>
          <p:cNvSpPr txBox="1"/>
          <p:nvPr>
            <p:ph idx="3" type="ctrTitle"/>
          </p:nvPr>
        </p:nvSpPr>
        <p:spPr>
          <a:xfrm>
            <a:off x="5371300"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718" name="Shape 718"/>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719" name="Shape 719"/>
        <p:cNvGrpSpPr/>
        <p:nvPr/>
      </p:nvGrpSpPr>
      <p:grpSpPr>
        <a:xfrm>
          <a:off x="0" y="0"/>
          <a:ext cx="0" cy="0"/>
          <a:chOff x="0" y="0"/>
          <a:chExt cx="0" cy="0"/>
        </a:xfrm>
      </p:grpSpPr>
      <p:sp>
        <p:nvSpPr>
          <p:cNvPr id="720" name="Google Shape;720;g2dce1a554e4_28_1640"/>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1" name="Google Shape;721;g2dce1a554e4_28_1640"/>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6">
    <p:spTree>
      <p:nvGrpSpPr>
        <p:cNvPr id="722" name="Shape 722"/>
        <p:cNvGrpSpPr/>
        <p:nvPr/>
      </p:nvGrpSpPr>
      <p:grpSpPr>
        <a:xfrm>
          <a:off x="0" y="0"/>
          <a:ext cx="0" cy="0"/>
          <a:chOff x="0" y="0"/>
          <a:chExt cx="0" cy="0"/>
        </a:xfrm>
      </p:grpSpPr>
      <p:sp>
        <p:nvSpPr>
          <p:cNvPr id="723" name="Google Shape;723;g2dce1a554e4_28_1643"/>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2dce1a554e4_28_1643"/>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80" name="Shape 80"/>
        <p:cNvGrpSpPr/>
        <p:nvPr/>
      </p:nvGrpSpPr>
      <p:grpSpPr>
        <a:xfrm>
          <a:off x="0" y="0"/>
          <a:ext cx="0" cy="0"/>
          <a:chOff x="0" y="0"/>
          <a:chExt cx="0" cy="0"/>
        </a:xfrm>
      </p:grpSpPr>
      <p:sp>
        <p:nvSpPr>
          <p:cNvPr id="81" name="Google Shape;81;p108"/>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2" name="Google Shape;82;p108"/>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83" name="Google Shape;83;p108"/>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4" name="Google Shape;84;p108"/>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spTree>
      <p:nvGrpSpPr>
        <p:cNvPr id="85" name="Shape 85"/>
        <p:cNvGrpSpPr/>
        <p:nvPr/>
      </p:nvGrpSpPr>
      <p:grpSpPr>
        <a:xfrm>
          <a:off x="0" y="0"/>
          <a:ext cx="0" cy="0"/>
          <a:chOff x="0" y="0"/>
          <a:chExt cx="0" cy="0"/>
        </a:xfrm>
      </p:grpSpPr>
      <p:sp>
        <p:nvSpPr>
          <p:cNvPr id="86" name="Google Shape;86;p109"/>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109"/>
          <p:cNvSpPr txBox="1"/>
          <p:nvPr>
            <p:ph idx="2" type="ctrTitle"/>
          </p:nvPr>
        </p:nvSpPr>
        <p:spPr>
          <a:xfrm>
            <a:off x="2207792"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88" name="Google Shape;88;p109"/>
          <p:cNvSpPr txBox="1"/>
          <p:nvPr>
            <p:ph idx="1" type="subTitle"/>
          </p:nvPr>
        </p:nvSpPr>
        <p:spPr>
          <a:xfrm>
            <a:off x="2208007" y="2376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89" name="Google Shape;89;p109"/>
          <p:cNvSpPr txBox="1"/>
          <p:nvPr>
            <p:ph idx="3" type="ctrTitle"/>
          </p:nvPr>
        </p:nvSpPr>
        <p:spPr>
          <a:xfrm>
            <a:off x="4402900"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90" name="Google Shape;90;p109"/>
          <p:cNvSpPr txBox="1"/>
          <p:nvPr>
            <p:ph idx="4" type="subTitle"/>
          </p:nvPr>
        </p:nvSpPr>
        <p:spPr>
          <a:xfrm>
            <a:off x="4402850"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91" name="Google Shape;91;p109"/>
          <p:cNvSpPr txBox="1"/>
          <p:nvPr>
            <p:ph idx="5" type="ctrTitle"/>
          </p:nvPr>
        </p:nvSpPr>
        <p:spPr>
          <a:xfrm>
            <a:off x="6604375"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92" name="Google Shape;92;p109"/>
          <p:cNvSpPr txBox="1"/>
          <p:nvPr>
            <p:ph idx="6" type="subTitle"/>
          </p:nvPr>
        </p:nvSpPr>
        <p:spPr>
          <a:xfrm>
            <a:off x="6604225"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93" name="Google Shape;93;p109"/>
          <p:cNvSpPr txBox="1"/>
          <p:nvPr>
            <p:ph idx="7" type="ctrTitle"/>
          </p:nvPr>
        </p:nvSpPr>
        <p:spPr>
          <a:xfrm>
            <a:off x="713225"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4" name="Google Shape;94;p109"/>
          <p:cNvSpPr txBox="1"/>
          <p:nvPr>
            <p:ph idx="8" type="subTitle"/>
          </p:nvPr>
        </p:nvSpPr>
        <p:spPr>
          <a:xfrm>
            <a:off x="713441"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5" name="Google Shape;95;p109"/>
          <p:cNvSpPr txBox="1"/>
          <p:nvPr>
            <p:ph idx="9" type="ctrTitle"/>
          </p:nvPr>
        </p:nvSpPr>
        <p:spPr>
          <a:xfrm>
            <a:off x="2908347"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6" name="Google Shape;96;p109"/>
          <p:cNvSpPr txBox="1"/>
          <p:nvPr>
            <p:ph idx="13" type="subTitle"/>
          </p:nvPr>
        </p:nvSpPr>
        <p:spPr>
          <a:xfrm>
            <a:off x="2908322" y="4116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109"/>
          <p:cNvSpPr txBox="1"/>
          <p:nvPr>
            <p:ph idx="14" type="ctrTitle"/>
          </p:nvPr>
        </p:nvSpPr>
        <p:spPr>
          <a:xfrm>
            <a:off x="5109872" y="3689200"/>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8" name="Google Shape;98;p109"/>
          <p:cNvSpPr txBox="1"/>
          <p:nvPr>
            <p:ph idx="15" type="subTitle"/>
          </p:nvPr>
        </p:nvSpPr>
        <p:spPr>
          <a:xfrm>
            <a:off x="5109722"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10"/>
          <p:cNvSpPr txBox="1"/>
          <p:nvPr>
            <p:ph type="ctrTitle"/>
          </p:nvPr>
        </p:nvSpPr>
        <p:spPr>
          <a:xfrm flipH="1">
            <a:off x="2662025" y="2536464"/>
            <a:ext cx="2823900" cy="162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01" name="Google Shape;101;p110"/>
          <p:cNvSpPr txBox="1"/>
          <p:nvPr>
            <p:ph idx="2" type="title"/>
          </p:nvPr>
        </p:nvSpPr>
        <p:spPr>
          <a:xfrm flipH="1">
            <a:off x="5726839" y="2419325"/>
            <a:ext cx="2333700" cy="16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bg>
      <p:bgPr>
        <a:solidFill>
          <a:schemeClr val="dk1"/>
        </a:solidFill>
      </p:bgPr>
    </p:bg>
    <p:spTree>
      <p:nvGrpSpPr>
        <p:cNvPr id="102" name="Shape 102"/>
        <p:cNvGrpSpPr/>
        <p:nvPr/>
      </p:nvGrpSpPr>
      <p:grpSpPr>
        <a:xfrm>
          <a:off x="0" y="0"/>
          <a:ext cx="0" cy="0"/>
          <a:chOff x="0" y="0"/>
          <a:chExt cx="0" cy="0"/>
        </a:xfrm>
      </p:grpSpPr>
      <p:sp>
        <p:nvSpPr>
          <p:cNvPr id="103" name="Google Shape;103;p111"/>
          <p:cNvSpPr txBox="1"/>
          <p:nvPr>
            <p:ph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4" name="Google Shape;104;p111"/>
          <p:cNvSpPr txBox="1"/>
          <p:nvPr>
            <p:ph idx="2" type="ctrTitle"/>
          </p:nvPr>
        </p:nvSpPr>
        <p:spPr>
          <a:xfrm>
            <a:off x="1627625" y="29377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05" name="Google Shape;105;p111"/>
          <p:cNvSpPr txBox="1"/>
          <p:nvPr>
            <p:ph idx="3" type="ctrTitle"/>
          </p:nvPr>
        </p:nvSpPr>
        <p:spPr>
          <a:xfrm>
            <a:off x="1627625" y="130230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6" name="Google Shape;106;p111"/>
          <p:cNvSpPr txBox="1"/>
          <p:nvPr>
            <p:ph idx="4" type="ctrTitle"/>
          </p:nvPr>
        </p:nvSpPr>
        <p:spPr>
          <a:xfrm>
            <a:off x="1627625" y="37495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07" name="Google Shape;107;p111"/>
          <p:cNvSpPr txBox="1"/>
          <p:nvPr>
            <p:ph idx="5" type="ctrTitle"/>
          </p:nvPr>
        </p:nvSpPr>
        <p:spPr>
          <a:xfrm>
            <a:off x="1627625" y="212592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8" name="Google Shape;108;p111"/>
          <p:cNvSpPr txBox="1"/>
          <p:nvPr>
            <p:ph idx="1" type="subTitle"/>
          </p:nvPr>
        </p:nvSpPr>
        <p:spPr>
          <a:xfrm>
            <a:off x="1627625" y="24937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09" name="Google Shape;109;p111"/>
          <p:cNvSpPr txBox="1"/>
          <p:nvPr>
            <p:ph idx="6" type="subTitle"/>
          </p:nvPr>
        </p:nvSpPr>
        <p:spPr>
          <a:xfrm>
            <a:off x="1627625" y="33055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10" name="Google Shape;110;p111"/>
          <p:cNvSpPr txBox="1"/>
          <p:nvPr>
            <p:ph idx="7" type="subTitle"/>
          </p:nvPr>
        </p:nvSpPr>
        <p:spPr>
          <a:xfrm>
            <a:off x="1627625" y="4117325"/>
            <a:ext cx="2873400" cy="44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11" name="Google Shape;111;p111"/>
          <p:cNvSpPr txBox="1"/>
          <p:nvPr>
            <p:ph idx="8" type="subTitle"/>
          </p:nvPr>
        </p:nvSpPr>
        <p:spPr>
          <a:xfrm>
            <a:off x="1627625" y="16819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112"/>
          <p:cNvSpPr txBox="1"/>
          <p:nvPr>
            <p:ph idx="1" type="body"/>
          </p:nvPr>
        </p:nvSpPr>
        <p:spPr>
          <a:xfrm>
            <a:off x="713225" y="3689525"/>
            <a:ext cx="77175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14" name="Shape 114"/>
        <p:cNvGrpSpPr/>
        <p:nvPr/>
      </p:nvGrpSpPr>
      <p:grpSpPr>
        <a:xfrm>
          <a:off x="0" y="0"/>
          <a:ext cx="0" cy="0"/>
          <a:chOff x="0" y="0"/>
          <a:chExt cx="0" cy="0"/>
        </a:xfrm>
      </p:grpSpPr>
      <p:sp>
        <p:nvSpPr>
          <p:cNvPr id="115" name="Google Shape;115;p113"/>
          <p:cNvSpPr txBox="1"/>
          <p:nvPr>
            <p:ph type="ctrTitle"/>
          </p:nvPr>
        </p:nvSpPr>
        <p:spPr>
          <a:xfrm flipH="1">
            <a:off x="4098567" y="2240372"/>
            <a:ext cx="32247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16" name="Google Shape;116;p113"/>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2">
    <p:spTree>
      <p:nvGrpSpPr>
        <p:cNvPr id="11" name="Shape 11"/>
        <p:cNvGrpSpPr/>
        <p:nvPr/>
      </p:nvGrpSpPr>
      <p:grpSpPr>
        <a:xfrm>
          <a:off x="0" y="0"/>
          <a:ext cx="0" cy="0"/>
          <a:chOff x="0" y="0"/>
          <a:chExt cx="0" cy="0"/>
        </a:xfrm>
      </p:grpSpPr>
      <p:sp>
        <p:nvSpPr>
          <p:cNvPr id="12" name="Google Shape;12;p96"/>
          <p:cNvSpPr txBox="1"/>
          <p:nvPr>
            <p:ph type="ctrTitle"/>
          </p:nvPr>
        </p:nvSpPr>
        <p:spPr>
          <a:xfrm>
            <a:off x="6499521" y="3293191"/>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 name="Google Shape;13;p96"/>
          <p:cNvSpPr txBox="1"/>
          <p:nvPr>
            <p:ph idx="1" type="subTitle"/>
          </p:nvPr>
        </p:nvSpPr>
        <p:spPr>
          <a:xfrm>
            <a:off x="6499521" y="3568943"/>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4" name="Google Shape;14;p96"/>
          <p:cNvSpPr txBox="1"/>
          <p:nvPr>
            <p:ph idx="2" type="ctrTitle"/>
          </p:nvPr>
        </p:nvSpPr>
        <p:spPr>
          <a:xfrm>
            <a:off x="975094"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 name="Google Shape;15;p96"/>
          <p:cNvSpPr txBox="1"/>
          <p:nvPr>
            <p:ph idx="3" type="subTitle"/>
          </p:nvPr>
        </p:nvSpPr>
        <p:spPr>
          <a:xfrm>
            <a:off x="975094"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6" name="Google Shape;16;p96"/>
          <p:cNvSpPr txBox="1"/>
          <p:nvPr>
            <p:ph idx="4" type="ctrTitle"/>
          </p:nvPr>
        </p:nvSpPr>
        <p:spPr>
          <a:xfrm>
            <a:off x="2818426"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7" name="Google Shape;17;p96"/>
          <p:cNvSpPr txBox="1"/>
          <p:nvPr>
            <p:ph idx="5" type="subTitle"/>
          </p:nvPr>
        </p:nvSpPr>
        <p:spPr>
          <a:xfrm>
            <a:off x="2818426"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8" name="Google Shape;18;p96"/>
          <p:cNvSpPr txBox="1"/>
          <p:nvPr>
            <p:ph idx="6" type="ctrTitle"/>
          </p:nvPr>
        </p:nvSpPr>
        <p:spPr>
          <a:xfrm>
            <a:off x="4658972" y="3293200"/>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9" name="Google Shape;19;p96"/>
          <p:cNvSpPr txBox="1"/>
          <p:nvPr>
            <p:ph idx="7" type="subTitle"/>
          </p:nvPr>
        </p:nvSpPr>
        <p:spPr>
          <a:xfrm>
            <a:off x="4658972"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0" name="Google Shape;20;p96"/>
          <p:cNvSpPr txBox="1"/>
          <p:nvPr>
            <p:ph idx="8"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117" name="Shape 117"/>
        <p:cNvGrpSpPr/>
        <p:nvPr/>
      </p:nvGrpSpPr>
      <p:grpSpPr>
        <a:xfrm>
          <a:off x="0" y="0"/>
          <a:ext cx="0" cy="0"/>
          <a:chOff x="0" y="0"/>
          <a:chExt cx="0" cy="0"/>
        </a:xfrm>
      </p:grpSpPr>
      <p:sp>
        <p:nvSpPr>
          <p:cNvPr id="118" name="Google Shape;118;p114"/>
          <p:cNvSpPr txBox="1"/>
          <p:nvPr>
            <p:ph type="ctrTitle"/>
          </p:nvPr>
        </p:nvSpPr>
        <p:spPr>
          <a:xfrm>
            <a:off x="723600" y="470625"/>
            <a:ext cx="1616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9" name="Google Shape;119;p114"/>
          <p:cNvSpPr txBox="1"/>
          <p:nvPr>
            <p:ph idx="2" type="ctrTitle"/>
          </p:nvPr>
        </p:nvSpPr>
        <p:spPr>
          <a:xfrm>
            <a:off x="1967544"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20" name="Google Shape;120;p114"/>
          <p:cNvSpPr txBox="1"/>
          <p:nvPr>
            <p:ph idx="1" type="subTitle"/>
          </p:nvPr>
        </p:nvSpPr>
        <p:spPr>
          <a:xfrm>
            <a:off x="2269044" y="2064316"/>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1" name="Google Shape;121;p114"/>
          <p:cNvSpPr txBox="1"/>
          <p:nvPr>
            <p:ph idx="3" type="ctrTitle"/>
          </p:nvPr>
        </p:nvSpPr>
        <p:spPr>
          <a:xfrm>
            <a:off x="4747031"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22" name="Google Shape;122;p114"/>
          <p:cNvSpPr txBox="1"/>
          <p:nvPr>
            <p:ph idx="4" type="subTitle"/>
          </p:nvPr>
        </p:nvSpPr>
        <p:spPr>
          <a:xfrm>
            <a:off x="5048531" y="2064313"/>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23" name="Google Shape;123;p114"/>
          <p:cNvSpPr txBox="1"/>
          <p:nvPr>
            <p:ph idx="5" type="ctrTitle"/>
          </p:nvPr>
        </p:nvSpPr>
        <p:spPr>
          <a:xfrm>
            <a:off x="1967544" y="3229976"/>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24" name="Google Shape;124;p114"/>
          <p:cNvSpPr txBox="1"/>
          <p:nvPr>
            <p:ph idx="6" type="subTitle"/>
          </p:nvPr>
        </p:nvSpPr>
        <p:spPr>
          <a:xfrm>
            <a:off x="2269044" y="3691450"/>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5" name="Google Shape;125;p114"/>
          <p:cNvSpPr txBox="1"/>
          <p:nvPr>
            <p:ph idx="7" type="ctrTitle"/>
          </p:nvPr>
        </p:nvSpPr>
        <p:spPr>
          <a:xfrm>
            <a:off x="4747031" y="3247354"/>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26" name="Google Shape;126;p114"/>
          <p:cNvSpPr txBox="1"/>
          <p:nvPr>
            <p:ph idx="8" type="subTitle"/>
          </p:nvPr>
        </p:nvSpPr>
        <p:spPr>
          <a:xfrm>
            <a:off x="5048531" y="3708824"/>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127" name="Shape 127"/>
        <p:cNvGrpSpPr/>
        <p:nvPr/>
      </p:nvGrpSpPr>
      <p:grpSpPr>
        <a:xfrm>
          <a:off x="0" y="0"/>
          <a:ext cx="0" cy="0"/>
          <a:chOff x="0" y="0"/>
          <a:chExt cx="0" cy="0"/>
        </a:xfrm>
      </p:grpSpPr>
      <p:sp>
        <p:nvSpPr>
          <p:cNvPr id="128" name="Google Shape;128;p115"/>
          <p:cNvSpPr txBox="1"/>
          <p:nvPr>
            <p:ph type="ctrTitle"/>
          </p:nvPr>
        </p:nvSpPr>
        <p:spPr>
          <a:xfrm>
            <a:off x="723600" y="470625"/>
            <a:ext cx="1945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29" name="Google Shape;129;p115"/>
          <p:cNvSpPr txBox="1"/>
          <p:nvPr>
            <p:ph idx="1" type="subTitle"/>
          </p:nvPr>
        </p:nvSpPr>
        <p:spPr>
          <a:xfrm>
            <a:off x="4240075" y="1504450"/>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0" name="Google Shape;130;p115"/>
          <p:cNvSpPr txBox="1"/>
          <p:nvPr>
            <p:ph idx="2" type="subTitle"/>
          </p:nvPr>
        </p:nvSpPr>
        <p:spPr>
          <a:xfrm>
            <a:off x="4240075" y="2675938"/>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1" name="Google Shape;131;p115"/>
          <p:cNvSpPr txBox="1"/>
          <p:nvPr>
            <p:ph idx="3" type="ctrTitle"/>
          </p:nvPr>
        </p:nvSpPr>
        <p:spPr>
          <a:xfrm>
            <a:off x="4240075" y="11981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32" name="Google Shape;132;p115"/>
          <p:cNvSpPr txBox="1"/>
          <p:nvPr>
            <p:ph idx="4" type="ctrTitle"/>
          </p:nvPr>
        </p:nvSpPr>
        <p:spPr>
          <a:xfrm>
            <a:off x="4240075" y="2362488"/>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33" name="Google Shape;133;p115"/>
          <p:cNvSpPr txBox="1"/>
          <p:nvPr>
            <p:ph idx="5" type="subTitle"/>
          </p:nvPr>
        </p:nvSpPr>
        <p:spPr>
          <a:xfrm>
            <a:off x="4240075" y="3844975"/>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34" name="Google Shape;134;p115"/>
          <p:cNvSpPr txBox="1"/>
          <p:nvPr>
            <p:ph idx="6" type="ctrTitle"/>
          </p:nvPr>
        </p:nvSpPr>
        <p:spPr>
          <a:xfrm>
            <a:off x="4240075" y="3537472"/>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16"/>
          <p:cNvSpPr txBox="1"/>
          <p:nvPr>
            <p:ph hasCustomPrompt="1" type="title"/>
          </p:nvPr>
        </p:nvSpPr>
        <p:spPr>
          <a:xfrm>
            <a:off x="713100" y="2293525"/>
            <a:ext cx="7717800" cy="149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7" name="Google Shape;137;p116"/>
          <p:cNvSpPr txBox="1"/>
          <p:nvPr>
            <p:ph idx="1" type="subTitle"/>
          </p:nvPr>
        </p:nvSpPr>
        <p:spPr>
          <a:xfrm>
            <a:off x="712975" y="3945425"/>
            <a:ext cx="7717800" cy="42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38" name="Shape 138"/>
        <p:cNvGrpSpPr/>
        <p:nvPr/>
      </p:nvGrpSpPr>
      <p:grpSpPr>
        <a:xfrm>
          <a:off x="0" y="0"/>
          <a:ext cx="0" cy="0"/>
          <a:chOff x="0" y="0"/>
          <a:chExt cx="0" cy="0"/>
        </a:xfrm>
      </p:grpSpPr>
      <p:sp>
        <p:nvSpPr>
          <p:cNvPr id="139" name="Google Shape;139;p117"/>
          <p:cNvSpPr txBox="1"/>
          <p:nvPr>
            <p:ph type="ctrTitle"/>
          </p:nvPr>
        </p:nvSpPr>
        <p:spPr>
          <a:xfrm flipH="1">
            <a:off x="2676021" y="2226953"/>
            <a:ext cx="28239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40" name="Google Shape;140;p117"/>
          <p:cNvSpPr txBox="1"/>
          <p:nvPr>
            <p:ph idx="2" type="title"/>
          </p:nvPr>
        </p:nvSpPr>
        <p:spPr>
          <a:xfrm flipH="1">
            <a:off x="5637514" y="2269925"/>
            <a:ext cx="2363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141" name="Shape 141"/>
        <p:cNvGrpSpPr/>
        <p:nvPr/>
      </p:nvGrpSpPr>
      <p:grpSpPr>
        <a:xfrm>
          <a:off x="0" y="0"/>
          <a:ext cx="0" cy="0"/>
          <a:chOff x="0" y="0"/>
          <a:chExt cx="0" cy="0"/>
        </a:xfrm>
      </p:grpSpPr>
      <p:sp>
        <p:nvSpPr>
          <p:cNvPr id="142" name="Google Shape;142;p118"/>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3" name="Google Shape;143;p118"/>
          <p:cNvSpPr txBox="1"/>
          <p:nvPr>
            <p:ph idx="2" type="ctrTitle"/>
          </p:nvPr>
        </p:nvSpPr>
        <p:spPr>
          <a:xfrm>
            <a:off x="1386000" y="3425225"/>
            <a:ext cx="1581900" cy="481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44" name="Google Shape;144;p118"/>
          <p:cNvSpPr txBox="1"/>
          <p:nvPr>
            <p:ph idx="3" type="ctrTitle"/>
          </p:nvPr>
        </p:nvSpPr>
        <p:spPr>
          <a:xfrm>
            <a:off x="3767200" y="2613025"/>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45" name="Google Shape;145;p118"/>
          <p:cNvSpPr txBox="1"/>
          <p:nvPr>
            <p:ph idx="4" type="ctrTitle"/>
          </p:nvPr>
        </p:nvSpPr>
        <p:spPr>
          <a:xfrm>
            <a:off x="6148400" y="3425225"/>
            <a:ext cx="1581900" cy="48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46" name="Google Shape;146;p118"/>
          <p:cNvSpPr txBox="1"/>
          <p:nvPr>
            <p:ph idx="1" type="subTitle"/>
          </p:nvPr>
        </p:nvSpPr>
        <p:spPr>
          <a:xfrm>
            <a:off x="1386000" y="3778950"/>
            <a:ext cx="1581900" cy="63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47" name="Google Shape;147;p118"/>
          <p:cNvSpPr txBox="1"/>
          <p:nvPr>
            <p:ph idx="5" type="subTitle"/>
          </p:nvPr>
        </p:nvSpPr>
        <p:spPr>
          <a:xfrm>
            <a:off x="3767200" y="2966750"/>
            <a:ext cx="1581900" cy="63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48" name="Google Shape;148;p118"/>
          <p:cNvSpPr txBox="1"/>
          <p:nvPr>
            <p:ph idx="6" type="subTitle"/>
          </p:nvPr>
        </p:nvSpPr>
        <p:spPr>
          <a:xfrm>
            <a:off x="6148400" y="3778950"/>
            <a:ext cx="1581900" cy="6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solidFill>
          <a:schemeClr val="dk1"/>
        </a:solidFill>
      </p:bgPr>
    </p:bg>
    <p:spTree>
      <p:nvGrpSpPr>
        <p:cNvPr id="149" name="Shape 149"/>
        <p:cNvGrpSpPr/>
        <p:nvPr/>
      </p:nvGrpSpPr>
      <p:grpSpPr>
        <a:xfrm>
          <a:off x="0" y="0"/>
          <a:ext cx="0" cy="0"/>
          <a:chOff x="0" y="0"/>
          <a:chExt cx="0" cy="0"/>
        </a:xfrm>
      </p:grpSpPr>
      <p:sp>
        <p:nvSpPr>
          <p:cNvPr id="150" name="Google Shape;150;p119"/>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51" name="Google Shape;151;p119"/>
          <p:cNvSpPr txBox="1"/>
          <p:nvPr>
            <p:ph idx="2" type="ctrTitle"/>
          </p:nvPr>
        </p:nvSpPr>
        <p:spPr>
          <a:xfrm>
            <a:off x="1610575" y="1611625"/>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52" name="Google Shape;152;p119"/>
          <p:cNvSpPr txBox="1"/>
          <p:nvPr>
            <p:ph idx="3" type="ctrTitle"/>
          </p:nvPr>
        </p:nvSpPr>
        <p:spPr>
          <a:xfrm>
            <a:off x="5707025" y="1613761"/>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53" name="Google Shape;153;p119"/>
          <p:cNvSpPr txBox="1"/>
          <p:nvPr>
            <p:ph idx="4" type="ctrTitle"/>
          </p:nvPr>
        </p:nvSpPr>
        <p:spPr>
          <a:xfrm>
            <a:off x="1610575" y="3135908"/>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54" name="Google Shape;154;p119"/>
          <p:cNvSpPr txBox="1"/>
          <p:nvPr>
            <p:ph idx="5" type="ctrTitle"/>
          </p:nvPr>
        </p:nvSpPr>
        <p:spPr>
          <a:xfrm>
            <a:off x="5707025" y="3144067"/>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55" name="Google Shape;155;p119"/>
          <p:cNvSpPr txBox="1"/>
          <p:nvPr>
            <p:ph idx="1" type="subTitle"/>
          </p:nvPr>
        </p:nvSpPr>
        <p:spPr>
          <a:xfrm>
            <a:off x="5707025" y="3431480"/>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6" name="Google Shape;156;p119"/>
          <p:cNvSpPr txBox="1"/>
          <p:nvPr>
            <p:ph idx="6" type="subTitle"/>
          </p:nvPr>
        </p:nvSpPr>
        <p:spPr>
          <a:xfrm>
            <a:off x="1610575" y="1904875"/>
            <a:ext cx="1853100" cy="367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57" name="Google Shape;157;p119"/>
          <p:cNvSpPr txBox="1"/>
          <p:nvPr>
            <p:ph idx="7" type="subTitle"/>
          </p:nvPr>
        </p:nvSpPr>
        <p:spPr>
          <a:xfrm>
            <a:off x="1610575" y="3420719"/>
            <a:ext cx="18531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58" name="Google Shape;158;p119"/>
          <p:cNvSpPr txBox="1"/>
          <p:nvPr>
            <p:ph idx="8" type="subTitle"/>
          </p:nvPr>
        </p:nvSpPr>
        <p:spPr>
          <a:xfrm>
            <a:off x="5707025" y="1901903"/>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120"/>
          <p:cNvSpPr txBox="1"/>
          <p:nvPr>
            <p:ph type="title"/>
          </p:nvPr>
        </p:nvSpPr>
        <p:spPr>
          <a:xfrm>
            <a:off x="2019050" y="1302350"/>
            <a:ext cx="5106000" cy="238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161" name="Shape 161"/>
        <p:cNvGrpSpPr/>
        <p:nvPr/>
      </p:nvGrpSpPr>
      <p:grpSpPr>
        <a:xfrm>
          <a:off x="0" y="0"/>
          <a:ext cx="0" cy="0"/>
          <a:chOff x="0" y="0"/>
          <a:chExt cx="0" cy="0"/>
        </a:xfrm>
      </p:grpSpPr>
      <p:sp>
        <p:nvSpPr>
          <p:cNvPr id="162" name="Google Shape;162;p121"/>
          <p:cNvSpPr txBox="1"/>
          <p:nvPr>
            <p:ph type="ctrTitle"/>
          </p:nvPr>
        </p:nvSpPr>
        <p:spPr>
          <a:xfrm flipH="1">
            <a:off x="4098499" y="2231814"/>
            <a:ext cx="26100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63" name="Google Shape;163;p121"/>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64" name="Shape 164"/>
        <p:cNvGrpSpPr/>
        <p:nvPr/>
      </p:nvGrpSpPr>
      <p:grpSpPr>
        <a:xfrm>
          <a:off x="0" y="0"/>
          <a:ext cx="0" cy="0"/>
          <a:chOff x="0" y="0"/>
          <a:chExt cx="0" cy="0"/>
        </a:xfrm>
      </p:grpSpPr>
      <p:sp>
        <p:nvSpPr>
          <p:cNvPr id="165" name="Google Shape;165;p122"/>
          <p:cNvSpPr txBox="1"/>
          <p:nvPr>
            <p:ph idx="1" type="subTitle"/>
          </p:nvPr>
        </p:nvSpPr>
        <p:spPr>
          <a:xfrm>
            <a:off x="1441813" y="1410150"/>
            <a:ext cx="6260400" cy="163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6" name="Google Shape;166;p122"/>
          <p:cNvSpPr txBox="1"/>
          <p:nvPr>
            <p:ph type="title"/>
          </p:nvPr>
        </p:nvSpPr>
        <p:spPr>
          <a:xfrm>
            <a:off x="1441788" y="3278250"/>
            <a:ext cx="62604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9">
    <p:spTree>
      <p:nvGrpSpPr>
        <p:cNvPr id="167" name="Shape 167"/>
        <p:cNvGrpSpPr/>
        <p:nvPr/>
      </p:nvGrpSpPr>
      <p:grpSpPr>
        <a:xfrm>
          <a:off x="0" y="0"/>
          <a:ext cx="0" cy="0"/>
          <a:chOff x="0" y="0"/>
          <a:chExt cx="0" cy="0"/>
        </a:xfrm>
      </p:grpSpPr>
      <p:sp>
        <p:nvSpPr>
          <p:cNvPr id="168" name="Google Shape;168;p123"/>
          <p:cNvSpPr txBox="1"/>
          <p:nvPr>
            <p:ph type="ctrTitle"/>
          </p:nvPr>
        </p:nvSpPr>
        <p:spPr>
          <a:xfrm>
            <a:off x="723600" y="470625"/>
            <a:ext cx="1878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69" name="Google Shape;169;p123"/>
          <p:cNvSpPr txBox="1"/>
          <p:nvPr>
            <p:ph idx="2"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0" name="Google Shape;170;p123"/>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123"/>
          <p:cNvSpPr txBox="1"/>
          <p:nvPr>
            <p:ph idx="3"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2" name="Google Shape;172;p123"/>
          <p:cNvSpPr txBox="1"/>
          <p:nvPr>
            <p:ph idx="4"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123"/>
          <p:cNvSpPr txBox="1"/>
          <p:nvPr>
            <p:ph idx="5"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4" name="Google Shape;174;p123"/>
          <p:cNvSpPr txBox="1"/>
          <p:nvPr>
            <p:ph idx="6"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123"/>
          <p:cNvSpPr txBox="1"/>
          <p:nvPr>
            <p:ph idx="7"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76" name="Google Shape;176;p123"/>
          <p:cNvSpPr txBox="1"/>
          <p:nvPr>
            <p:ph idx="8"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77" name="Google Shape;177;p123"/>
          <p:cNvSpPr txBox="1"/>
          <p:nvPr>
            <p:ph idx="9"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97"/>
          <p:cNvSpPr txBox="1"/>
          <p:nvPr>
            <p:ph type="title"/>
          </p:nvPr>
        </p:nvSpPr>
        <p:spPr>
          <a:xfrm>
            <a:off x="1223575" y="1301500"/>
            <a:ext cx="36198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 name="Google Shape;23;p97"/>
          <p:cNvSpPr txBox="1"/>
          <p:nvPr>
            <p:ph idx="1" type="body"/>
          </p:nvPr>
        </p:nvSpPr>
        <p:spPr>
          <a:xfrm>
            <a:off x="1223575" y="2039900"/>
            <a:ext cx="3619800" cy="183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
    <p:spTree>
      <p:nvGrpSpPr>
        <p:cNvPr id="178" name="Shape 178"/>
        <p:cNvGrpSpPr/>
        <p:nvPr/>
      </p:nvGrpSpPr>
      <p:grpSpPr>
        <a:xfrm>
          <a:off x="0" y="0"/>
          <a:ext cx="0" cy="0"/>
          <a:chOff x="0" y="0"/>
          <a:chExt cx="0" cy="0"/>
        </a:xfrm>
      </p:grpSpPr>
      <p:sp>
        <p:nvSpPr>
          <p:cNvPr id="179" name="Google Shape;179;p124"/>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80" name="Google Shape;180;p124"/>
          <p:cNvSpPr txBox="1"/>
          <p:nvPr>
            <p:ph idx="2" type="ctrTitle"/>
          </p:nvPr>
        </p:nvSpPr>
        <p:spPr>
          <a:xfrm>
            <a:off x="117042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81" name="Google Shape;181;p124"/>
          <p:cNvSpPr txBox="1"/>
          <p:nvPr>
            <p:ph idx="3" type="ctrTitle"/>
          </p:nvPr>
        </p:nvSpPr>
        <p:spPr>
          <a:xfrm>
            <a:off x="3781050"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82" name="Google Shape;182;p124"/>
          <p:cNvSpPr txBox="1"/>
          <p:nvPr>
            <p:ph idx="4" type="ctrTitle"/>
          </p:nvPr>
        </p:nvSpPr>
        <p:spPr>
          <a:xfrm>
            <a:off x="639167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83" name="Google Shape;183;p124"/>
          <p:cNvSpPr txBox="1"/>
          <p:nvPr>
            <p:ph idx="1" type="subTitle"/>
          </p:nvPr>
        </p:nvSpPr>
        <p:spPr>
          <a:xfrm>
            <a:off x="117042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84" name="Google Shape;184;p124"/>
          <p:cNvSpPr txBox="1"/>
          <p:nvPr>
            <p:ph idx="5" type="subTitle"/>
          </p:nvPr>
        </p:nvSpPr>
        <p:spPr>
          <a:xfrm>
            <a:off x="3781050"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85" name="Google Shape;185;p124"/>
          <p:cNvSpPr txBox="1"/>
          <p:nvPr>
            <p:ph idx="6" type="subTitle"/>
          </p:nvPr>
        </p:nvSpPr>
        <p:spPr>
          <a:xfrm>
            <a:off x="639167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186" name="Shape 186"/>
        <p:cNvGrpSpPr/>
        <p:nvPr/>
      </p:nvGrpSpPr>
      <p:grpSpPr>
        <a:xfrm>
          <a:off x="0" y="0"/>
          <a:ext cx="0" cy="0"/>
          <a:chOff x="0" y="0"/>
          <a:chExt cx="0" cy="0"/>
        </a:xfrm>
      </p:grpSpPr>
      <p:sp>
        <p:nvSpPr>
          <p:cNvPr id="187" name="Google Shape;187;p125"/>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B7B7B7"/>
              </a:buClr>
              <a:buSzPts val="3600"/>
              <a:buNone/>
              <a:defRPr sz="3600"/>
            </a:lvl1pPr>
            <a:lvl2pPr lvl="1" algn="ctr">
              <a:lnSpc>
                <a:spcPct val="100000"/>
              </a:lnSpc>
              <a:spcBef>
                <a:spcPts val="0"/>
              </a:spcBef>
              <a:spcAft>
                <a:spcPts val="0"/>
              </a:spcAft>
              <a:buClr>
                <a:srgbClr val="B7B7B7"/>
              </a:buClr>
              <a:buSzPts val="6500"/>
              <a:buNone/>
              <a:defRPr sz="6500">
                <a:solidFill>
                  <a:srgbClr val="B7B7B7"/>
                </a:solidFill>
              </a:defRPr>
            </a:lvl2pPr>
            <a:lvl3pPr lvl="2" algn="ctr">
              <a:lnSpc>
                <a:spcPct val="100000"/>
              </a:lnSpc>
              <a:spcBef>
                <a:spcPts val="0"/>
              </a:spcBef>
              <a:spcAft>
                <a:spcPts val="0"/>
              </a:spcAft>
              <a:buClr>
                <a:srgbClr val="B7B7B7"/>
              </a:buClr>
              <a:buSzPts val="6500"/>
              <a:buNone/>
              <a:defRPr sz="6500">
                <a:solidFill>
                  <a:srgbClr val="B7B7B7"/>
                </a:solidFill>
              </a:defRPr>
            </a:lvl3pPr>
            <a:lvl4pPr lvl="3" algn="ctr">
              <a:lnSpc>
                <a:spcPct val="100000"/>
              </a:lnSpc>
              <a:spcBef>
                <a:spcPts val="0"/>
              </a:spcBef>
              <a:spcAft>
                <a:spcPts val="0"/>
              </a:spcAft>
              <a:buClr>
                <a:srgbClr val="B7B7B7"/>
              </a:buClr>
              <a:buSzPts val="6500"/>
              <a:buNone/>
              <a:defRPr sz="6500">
                <a:solidFill>
                  <a:srgbClr val="B7B7B7"/>
                </a:solidFill>
              </a:defRPr>
            </a:lvl4pPr>
            <a:lvl5pPr lvl="4" algn="ctr">
              <a:lnSpc>
                <a:spcPct val="100000"/>
              </a:lnSpc>
              <a:spcBef>
                <a:spcPts val="0"/>
              </a:spcBef>
              <a:spcAft>
                <a:spcPts val="0"/>
              </a:spcAft>
              <a:buClr>
                <a:srgbClr val="B7B7B7"/>
              </a:buClr>
              <a:buSzPts val="6500"/>
              <a:buNone/>
              <a:defRPr sz="6500">
                <a:solidFill>
                  <a:srgbClr val="B7B7B7"/>
                </a:solidFill>
              </a:defRPr>
            </a:lvl5pPr>
            <a:lvl6pPr lvl="5" algn="ctr">
              <a:lnSpc>
                <a:spcPct val="100000"/>
              </a:lnSpc>
              <a:spcBef>
                <a:spcPts val="0"/>
              </a:spcBef>
              <a:spcAft>
                <a:spcPts val="0"/>
              </a:spcAft>
              <a:buClr>
                <a:srgbClr val="B7B7B7"/>
              </a:buClr>
              <a:buSzPts val="6500"/>
              <a:buNone/>
              <a:defRPr sz="6500">
                <a:solidFill>
                  <a:srgbClr val="B7B7B7"/>
                </a:solidFill>
              </a:defRPr>
            </a:lvl6pPr>
            <a:lvl7pPr lvl="6" algn="ctr">
              <a:lnSpc>
                <a:spcPct val="100000"/>
              </a:lnSpc>
              <a:spcBef>
                <a:spcPts val="0"/>
              </a:spcBef>
              <a:spcAft>
                <a:spcPts val="0"/>
              </a:spcAft>
              <a:buClr>
                <a:srgbClr val="B7B7B7"/>
              </a:buClr>
              <a:buSzPts val="6500"/>
              <a:buNone/>
              <a:defRPr sz="6500">
                <a:solidFill>
                  <a:srgbClr val="B7B7B7"/>
                </a:solidFill>
              </a:defRPr>
            </a:lvl7pPr>
            <a:lvl8pPr lvl="7" algn="ctr">
              <a:lnSpc>
                <a:spcPct val="100000"/>
              </a:lnSpc>
              <a:spcBef>
                <a:spcPts val="0"/>
              </a:spcBef>
              <a:spcAft>
                <a:spcPts val="0"/>
              </a:spcAft>
              <a:buClr>
                <a:srgbClr val="B7B7B7"/>
              </a:buClr>
              <a:buSzPts val="6500"/>
              <a:buNone/>
              <a:defRPr sz="6500">
                <a:solidFill>
                  <a:srgbClr val="B7B7B7"/>
                </a:solidFill>
              </a:defRPr>
            </a:lvl8pPr>
            <a:lvl9pPr lvl="8" algn="ctr">
              <a:lnSpc>
                <a:spcPct val="100000"/>
              </a:lnSpc>
              <a:spcBef>
                <a:spcPts val="0"/>
              </a:spcBef>
              <a:spcAft>
                <a:spcPts val="0"/>
              </a:spcAft>
              <a:buClr>
                <a:srgbClr val="B7B7B7"/>
              </a:buClr>
              <a:buSzPts val="6500"/>
              <a:buNone/>
              <a:defRPr sz="6500">
                <a:solidFill>
                  <a:srgbClr val="B7B7B7"/>
                </a:solidFill>
              </a:defRPr>
            </a:lvl9pPr>
          </a:lstStyle>
          <a:p/>
        </p:txBody>
      </p:sp>
      <p:sp>
        <p:nvSpPr>
          <p:cNvPr id="188" name="Google Shape;188;p125"/>
          <p:cNvSpPr txBox="1"/>
          <p:nvPr>
            <p:ph idx="2" type="title"/>
          </p:nvPr>
        </p:nvSpPr>
        <p:spPr>
          <a:xfrm flipH="1">
            <a:off x="2533950" y="768900"/>
            <a:ext cx="40761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189" name="Google Shape;189;p125"/>
          <p:cNvSpPr txBox="1"/>
          <p:nvPr>
            <p:ph idx="1" type="subTitle"/>
          </p:nvPr>
        </p:nvSpPr>
        <p:spPr>
          <a:xfrm>
            <a:off x="2534025" y="3945900"/>
            <a:ext cx="4076100" cy="42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dk1"/>
        </a:solidFill>
      </p:bgPr>
    </p:bg>
    <p:spTree>
      <p:nvGrpSpPr>
        <p:cNvPr id="190" name="Shape 190"/>
        <p:cNvGrpSpPr/>
        <p:nvPr/>
      </p:nvGrpSpPr>
      <p:grpSpPr>
        <a:xfrm>
          <a:off x="0" y="0"/>
          <a:ext cx="0" cy="0"/>
          <a:chOff x="0" y="0"/>
          <a:chExt cx="0" cy="0"/>
        </a:xfrm>
      </p:grpSpPr>
      <p:sp>
        <p:nvSpPr>
          <p:cNvPr id="191" name="Google Shape;191;p126"/>
          <p:cNvSpPr txBox="1"/>
          <p:nvPr>
            <p:ph type="ctrTitle"/>
          </p:nvPr>
        </p:nvSpPr>
        <p:spPr>
          <a:xfrm>
            <a:off x="723600" y="470625"/>
            <a:ext cx="1704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192" name="Shape 192"/>
        <p:cNvGrpSpPr/>
        <p:nvPr/>
      </p:nvGrpSpPr>
      <p:grpSpPr>
        <a:xfrm>
          <a:off x="0" y="0"/>
          <a:ext cx="0" cy="0"/>
          <a:chOff x="0" y="0"/>
          <a:chExt cx="0" cy="0"/>
        </a:xfrm>
      </p:grpSpPr>
      <p:sp>
        <p:nvSpPr>
          <p:cNvPr id="193" name="Google Shape;193;p127"/>
          <p:cNvSpPr txBox="1"/>
          <p:nvPr>
            <p:ph type="ctrTitle"/>
          </p:nvPr>
        </p:nvSpPr>
        <p:spPr>
          <a:xfrm flipH="1">
            <a:off x="4801666" y="2690100"/>
            <a:ext cx="3629100" cy="1255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94" name="Google Shape;194;p127"/>
          <p:cNvSpPr txBox="1"/>
          <p:nvPr>
            <p:ph idx="2" type="title"/>
          </p:nvPr>
        </p:nvSpPr>
        <p:spPr>
          <a:xfrm flipH="1">
            <a:off x="4801666" y="768900"/>
            <a:ext cx="3629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195" name="Google Shape;195;p127"/>
          <p:cNvSpPr txBox="1"/>
          <p:nvPr>
            <p:ph idx="1" type="subTitle"/>
          </p:nvPr>
        </p:nvSpPr>
        <p:spPr>
          <a:xfrm>
            <a:off x="4801759" y="3945900"/>
            <a:ext cx="3629100" cy="42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0">
    <p:spTree>
      <p:nvGrpSpPr>
        <p:cNvPr id="196" name="Shape 196"/>
        <p:cNvGrpSpPr/>
        <p:nvPr/>
      </p:nvGrpSpPr>
      <p:grpSpPr>
        <a:xfrm>
          <a:off x="0" y="0"/>
          <a:ext cx="0" cy="0"/>
          <a:chOff x="0" y="0"/>
          <a:chExt cx="0" cy="0"/>
        </a:xfrm>
      </p:grpSpPr>
      <p:sp>
        <p:nvSpPr>
          <p:cNvPr id="197" name="Google Shape;197;p128"/>
          <p:cNvSpPr txBox="1"/>
          <p:nvPr>
            <p:ph type="title"/>
          </p:nvPr>
        </p:nvSpPr>
        <p:spPr>
          <a:xfrm>
            <a:off x="2576175"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198" name="Google Shape;198;p128"/>
          <p:cNvSpPr txBox="1"/>
          <p:nvPr>
            <p:ph idx="1" type="subTitle"/>
          </p:nvPr>
        </p:nvSpPr>
        <p:spPr>
          <a:xfrm>
            <a:off x="257617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199" name="Google Shape;199;p128"/>
          <p:cNvSpPr txBox="1"/>
          <p:nvPr>
            <p:ph idx="2" type="title"/>
          </p:nvPr>
        </p:nvSpPr>
        <p:spPr>
          <a:xfrm>
            <a:off x="4860080"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0" name="Google Shape;200;p128"/>
          <p:cNvSpPr txBox="1"/>
          <p:nvPr>
            <p:ph idx="3" type="subTitle"/>
          </p:nvPr>
        </p:nvSpPr>
        <p:spPr>
          <a:xfrm>
            <a:off x="486008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1" name="Google Shape;201;p128"/>
          <p:cNvSpPr txBox="1"/>
          <p:nvPr>
            <p:ph idx="4" type="title"/>
          </p:nvPr>
        </p:nvSpPr>
        <p:spPr>
          <a:xfrm>
            <a:off x="143197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2" name="Google Shape;202;p128"/>
          <p:cNvSpPr txBox="1"/>
          <p:nvPr>
            <p:ph idx="5" type="subTitle"/>
          </p:nvPr>
        </p:nvSpPr>
        <p:spPr>
          <a:xfrm>
            <a:off x="143197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3" name="Google Shape;203;p128"/>
          <p:cNvSpPr txBox="1"/>
          <p:nvPr>
            <p:ph idx="6" type="title"/>
          </p:nvPr>
        </p:nvSpPr>
        <p:spPr>
          <a:xfrm>
            <a:off x="371588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4" name="Google Shape;204;p128"/>
          <p:cNvSpPr txBox="1"/>
          <p:nvPr>
            <p:ph idx="7" type="subTitle"/>
          </p:nvPr>
        </p:nvSpPr>
        <p:spPr>
          <a:xfrm>
            <a:off x="371588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5" name="Google Shape;205;p128"/>
          <p:cNvSpPr txBox="1"/>
          <p:nvPr>
            <p:ph idx="8" type="title"/>
          </p:nvPr>
        </p:nvSpPr>
        <p:spPr>
          <a:xfrm>
            <a:off x="5999800"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06" name="Google Shape;206;p128"/>
          <p:cNvSpPr txBox="1"/>
          <p:nvPr>
            <p:ph idx="9" type="subTitle"/>
          </p:nvPr>
        </p:nvSpPr>
        <p:spPr>
          <a:xfrm>
            <a:off x="5999798"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7" name="Google Shape;207;p128"/>
          <p:cNvSpPr txBox="1"/>
          <p:nvPr>
            <p:ph idx="13"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208" name="Shape 208"/>
        <p:cNvGrpSpPr/>
        <p:nvPr/>
      </p:nvGrpSpPr>
      <p:grpSpPr>
        <a:xfrm>
          <a:off x="0" y="0"/>
          <a:ext cx="0" cy="0"/>
          <a:chOff x="0" y="0"/>
          <a:chExt cx="0" cy="0"/>
        </a:xfrm>
      </p:grpSpPr>
      <p:sp>
        <p:nvSpPr>
          <p:cNvPr id="209" name="Google Shape;209;p129"/>
          <p:cNvSpPr txBox="1"/>
          <p:nvPr>
            <p:ph type="ctrTitle"/>
          </p:nvPr>
        </p:nvSpPr>
        <p:spPr>
          <a:xfrm flipH="1">
            <a:off x="713216" y="2690100"/>
            <a:ext cx="3629100" cy="125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l">
              <a:lnSpc>
                <a:spcPct val="100000"/>
              </a:lnSpc>
              <a:spcBef>
                <a:spcPts val="0"/>
              </a:spcBef>
              <a:spcAft>
                <a:spcPts val="0"/>
              </a:spcAft>
              <a:buClr>
                <a:srgbClr val="B7B7B7"/>
              </a:buClr>
              <a:buSzPts val="6500"/>
              <a:buNone/>
              <a:defRPr sz="6500">
                <a:solidFill>
                  <a:srgbClr val="B7B7B7"/>
                </a:solidFill>
              </a:defRPr>
            </a:lvl2pPr>
            <a:lvl3pPr lvl="2" algn="l">
              <a:lnSpc>
                <a:spcPct val="100000"/>
              </a:lnSpc>
              <a:spcBef>
                <a:spcPts val="0"/>
              </a:spcBef>
              <a:spcAft>
                <a:spcPts val="0"/>
              </a:spcAft>
              <a:buClr>
                <a:srgbClr val="B7B7B7"/>
              </a:buClr>
              <a:buSzPts val="6500"/>
              <a:buNone/>
              <a:defRPr sz="6500">
                <a:solidFill>
                  <a:srgbClr val="B7B7B7"/>
                </a:solidFill>
              </a:defRPr>
            </a:lvl3pPr>
            <a:lvl4pPr lvl="3" algn="l">
              <a:lnSpc>
                <a:spcPct val="100000"/>
              </a:lnSpc>
              <a:spcBef>
                <a:spcPts val="0"/>
              </a:spcBef>
              <a:spcAft>
                <a:spcPts val="0"/>
              </a:spcAft>
              <a:buClr>
                <a:srgbClr val="B7B7B7"/>
              </a:buClr>
              <a:buSzPts val="6500"/>
              <a:buNone/>
              <a:defRPr sz="6500">
                <a:solidFill>
                  <a:srgbClr val="B7B7B7"/>
                </a:solidFill>
              </a:defRPr>
            </a:lvl4pPr>
            <a:lvl5pPr lvl="4" algn="l">
              <a:lnSpc>
                <a:spcPct val="100000"/>
              </a:lnSpc>
              <a:spcBef>
                <a:spcPts val="0"/>
              </a:spcBef>
              <a:spcAft>
                <a:spcPts val="0"/>
              </a:spcAft>
              <a:buClr>
                <a:srgbClr val="B7B7B7"/>
              </a:buClr>
              <a:buSzPts val="6500"/>
              <a:buNone/>
              <a:defRPr sz="6500">
                <a:solidFill>
                  <a:srgbClr val="B7B7B7"/>
                </a:solidFill>
              </a:defRPr>
            </a:lvl5pPr>
            <a:lvl6pPr lvl="5" algn="l">
              <a:lnSpc>
                <a:spcPct val="100000"/>
              </a:lnSpc>
              <a:spcBef>
                <a:spcPts val="0"/>
              </a:spcBef>
              <a:spcAft>
                <a:spcPts val="0"/>
              </a:spcAft>
              <a:buClr>
                <a:srgbClr val="B7B7B7"/>
              </a:buClr>
              <a:buSzPts val="6500"/>
              <a:buNone/>
              <a:defRPr sz="6500">
                <a:solidFill>
                  <a:srgbClr val="B7B7B7"/>
                </a:solidFill>
              </a:defRPr>
            </a:lvl6pPr>
            <a:lvl7pPr lvl="6" algn="l">
              <a:lnSpc>
                <a:spcPct val="100000"/>
              </a:lnSpc>
              <a:spcBef>
                <a:spcPts val="0"/>
              </a:spcBef>
              <a:spcAft>
                <a:spcPts val="0"/>
              </a:spcAft>
              <a:buClr>
                <a:srgbClr val="B7B7B7"/>
              </a:buClr>
              <a:buSzPts val="6500"/>
              <a:buNone/>
              <a:defRPr sz="6500">
                <a:solidFill>
                  <a:srgbClr val="B7B7B7"/>
                </a:solidFill>
              </a:defRPr>
            </a:lvl7pPr>
            <a:lvl8pPr lvl="7" algn="l">
              <a:lnSpc>
                <a:spcPct val="100000"/>
              </a:lnSpc>
              <a:spcBef>
                <a:spcPts val="0"/>
              </a:spcBef>
              <a:spcAft>
                <a:spcPts val="0"/>
              </a:spcAft>
              <a:buClr>
                <a:srgbClr val="B7B7B7"/>
              </a:buClr>
              <a:buSzPts val="6500"/>
              <a:buNone/>
              <a:defRPr sz="6500">
                <a:solidFill>
                  <a:srgbClr val="B7B7B7"/>
                </a:solidFill>
              </a:defRPr>
            </a:lvl8pPr>
            <a:lvl9pPr lvl="8" algn="l">
              <a:lnSpc>
                <a:spcPct val="100000"/>
              </a:lnSpc>
              <a:spcBef>
                <a:spcPts val="0"/>
              </a:spcBef>
              <a:spcAft>
                <a:spcPts val="0"/>
              </a:spcAft>
              <a:buClr>
                <a:srgbClr val="B7B7B7"/>
              </a:buClr>
              <a:buSzPts val="6500"/>
              <a:buNone/>
              <a:defRPr sz="6500">
                <a:solidFill>
                  <a:srgbClr val="B7B7B7"/>
                </a:solidFill>
              </a:defRPr>
            </a:lvl9pPr>
          </a:lstStyle>
          <a:p/>
        </p:txBody>
      </p:sp>
      <p:sp>
        <p:nvSpPr>
          <p:cNvPr id="210" name="Google Shape;210;p129"/>
          <p:cNvSpPr txBox="1"/>
          <p:nvPr>
            <p:ph idx="2" type="title"/>
          </p:nvPr>
        </p:nvSpPr>
        <p:spPr>
          <a:xfrm flipH="1">
            <a:off x="713216" y="768900"/>
            <a:ext cx="36291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211" name="Google Shape;211;p129"/>
          <p:cNvSpPr txBox="1"/>
          <p:nvPr>
            <p:ph idx="1" type="subTitle"/>
          </p:nvPr>
        </p:nvSpPr>
        <p:spPr>
          <a:xfrm>
            <a:off x="713309" y="3945900"/>
            <a:ext cx="3629100" cy="4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212" name="Shape 212"/>
        <p:cNvGrpSpPr/>
        <p:nvPr/>
      </p:nvGrpSpPr>
      <p:grpSpPr>
        <a:xfrm>
          <a:off x="0" y="0"/>
          <a:ext cx="0" cy="0"/>
          <a:chOff x="0" y="0"/>
          <a:chExt cx="0" cy="0"/>
        </a:xfrm>
      </p:grpSpPr>
      <p:sp>
        <p:nvSpPr>
          <p:cNvPr id="213" name="Google Shape;213;p130"/>
          <p:cNvSpPr txBox="1"/>
          <p:nvPr>
            <p:ph idx="1" type="subTitle"/>
          </p:nvPr>
        </p:nvSpPr>
        <p:spPr>
          <a:xfrm flipH="1">
            <a:off x="101040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214" name="Google Shape;214;p130"/>
          <p:cNvSpPr txBox="1"/>
          <p:nvPr>
            <p:ph idx="2" type="subTitle"/>
          </p:nvPr>
        </p:nvSpPr>
        <p:spPr>
          <a:xfrm flipH="1">
            <a:off x="1010400" y="3740150"/>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5" name="Google Shape;215;p130"/>
          <p:cNvSpPr txBox="1"/>
          <p:nvPr>
            <p:ph idx="3" type="subTitle"/>
          </p:nvPr>
        </p:nvSpPr>
        <p:spPr>
          <a:xfrm flipH="1">
            <a:off x="37477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216" name="Google Shape;216;p130"/>
          <p:cNvSpPr txBox="1"/>
          <p:nvPr>
            <p:ph idx="4" type="subTitle"/>
          </p:nvPr>
        </p:nvSpPr>
        <p:spPr>
          <a:xfrm>
            <a:off x="64909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217" name="Google Shape;217;p130"/>
          <p:cNvSpPr txBox="1"/>
          <p:nvPr>
            <p:ph idx="5" type="subTitle"/>
          </p:nvPr>
        </p:nvSpPr>
        <p:spPr>
          <a:xfrm flipH="1">
            <a:off x="37477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8" name="Google Shape;218;p130"/>
          <p:cNvSpPr txBox="1"/>
          <p:nvPr>
            <p:ph idx="6" type="subTitle"/>
          </p:nvPr>
        </p:nvSpPr>
        <p:spPr>
          <a:xfrm>
            <a:off x="64909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9" name="Google Shape;219;p130"/>
          <p:cNvSpPr txBox="1"/>
          <p:nvPr>
            <p:ph type="title"/>
          </p:nvPr>
        </p:nvSpPr>
        <p:spPr>
          <a:xfrm>
            <a:off x="1389900" y="2163690"/>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0" name="Google Shape;220;p130"/>
          <p:cNvSpPr txBox="1"/>
          <p:nvPr>
            <p:ph idx="7" type="title"/>
          </p:nvPr>
        </p:nvSpPr>
        <p:spPr>
          <a:xfrm>
            <a:off x="4127250" y="2160367"/>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1" name="Google Shape;221;p130"/>
          <p:cNvSpPr txBox="1"/>
          <p:nvPr>
            <p:ph idx="8" type="title"/>
          </p:nvPr>
        </p:nvSpPr>
        <p:spPr>
          <a:xfrm>
            <a:off x="6873895" y="2160693"/>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22" name="Google Shape;222;p130"/>
          <p:cNvSpPr txBox="1"/>
          <p:nvPr>
            <p:ph idx="9" type="ctrTitle"/>
          </p:nvPr>
        </p:nvSpPr>
        <p:spPr>
          <a:xfrm>
            <a:off x="723600" y="470625"/>
            <a:ext cx="1735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223" name="Shape 223"/>
        <p:cNvGrpSpPr/>
        <p:nvPr/>
      </p:nvGrpSpPr>
      <p:grpSpPr>
        <a:xfrm>
          <a:off x="0" y="0"/>
          <a:ext cx="0" cy="0"/>
          <a:chOff x="0" y="0"/>
          <a:chExt cx="0" cy="0"/>
        </a:xfrm>
      </p:grpSpPr>
      <p:sp>
        <p:nvSpPr>
          <p:cNvPr id="224" name="Google Shape;224;p131"/>
          <p:cNvSpPr txBox="1"/>
          <p:nvPr>
            <p:ph type="ctrTitle"/>
          </p:nvPr>
        </p:nvSpPr>
        <p:spPr>
          <a:xfrm>
            <a:off x="3414400" y="1822650"/>
            <a:ext cx="5007900" cy="954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225" name="Google Shape;225;p131"/>
          <p:cNvSpPr txBox="1"/>
          <p:nvPr>
            <p:ph idx="1" type="subTitle"/>
          </p:nvPr>
        </p:nvSpPr>
        <p:spPr>
          <a:xfrm>
            <a:off x="4563475" y="2777250"/>
            <a:ext cx="3867300" cy="54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226" name="Shape 226"/>
        <p:cNvGrpSpPr/>
        <p:nvPr/>
      </p:nvGrpSpPr>
      <p:grpSpPr>
        <a:xfrm>
          <a:off x="0" y="0"/>
          <a:ext cx="0" cy="0"/>
          <a:chOff x="0" y="0"/>
          <a:chExt cx="0" cy="0"/>
        </a:xfrm>
      </p:grpSpPr>
      <p:sp>
        <p:nvSpPr>
          <p:cNvPr id="227" name="Google Shape;227;p132"/>
          <p:cNvSpPr txBox="1"/>
          <p:nvPr>
            <p:ph type="ctrTitle"/>
          </p:nvPr>
        </p:nvSpPr>
        <p:spPr>
          <a:xfrm>
            <a:off x="945189" y="2227950"/>
            <a:ext cx="2983200" cy="34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28" name="Google Shape;228;p132"/>
          <p:cNvSpPr txBox="1"/>
          <p:nvPr>
            <p:ph idx="1" type="subTitle"/>
          </p:nvPr>
        </p:nvSpPr>
        <p:spPr>
          <a:xfrm>
            <a:off x="945200" y="2571750"/>
            <a:ext cx="29832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229" name="Shape 229"/>
        <p:cNvGrpSpPr/>
        <p:nvPr/>
      </p:nvGrpSpPr>
      <p:grpSpPr>
        <a:xfrm>
          <a:off x="0" y="0"/>
          <a:ext cx="0" cy="0"/>
          <a:chOff x="0" y="0"/>
          <a:chExt cx="0" cy="0"/>
        </a:xfrm>
      </p:grpSpPr>
      <p:sp>
        <p:nvSpPr>
          <p:cNvPr id="230" name="Google Shape;230;p133"/>
          <p:cNvSpPr txBox="1"/>
          <p:nvPr>
            <p:ph type="ctrTitle"/>
          </p:nvPr>
        </p:nvSpPr>
        <p:spPr>
          <a:xfrm>
            <a:off x="5159880" y="2227950"/>
            <a:ext cx="2983200" cy="34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31" name="Google Shape;231;p133"/>
          <p:cNvSpPr txBox="1"/>
          <p:nvPr>
            <p:ph idx="1" type="subTitle"/>
          </p:nvPr>
        </p:nvSpPr>
        <p:spPr>
          <a:xfrm>
            <a:off x="5159880" y="2571750"/>
            <a:ext cx="2983200" cy="6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24" name="Shape 24"/>
        <p:cNvGrpSpPr/>
        <p:nvPr/>
      </p:nvGrpSpPr>
      <p:grpSpPr>
        <a:xfrm>
          <a:off x="0" y="0"/>
          <a:ext cx="0" cy="0"/>
          <a:chOff x="0" y="0"/>
          <a:chExt cx="0" cy="0"/>
        </a:xfrm>
      </p:grpSpPr>
      <p:sp>
        <p:nvSpPr>
          <p:cNvPr id="25" name="Google Shape;25;p98"/>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8"/>
          <p:cNvSpPr txBox="1"/>
          <p:nvPr>
            <p:ph type="ctrTitle"/>
          </p:nvPr>
        </p:nvSpPr>
        <p:spPr>
          <a:xfrm>
            <a:off x="723600" y="470625"/>
            <a:ext cx="17379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232" name="Shape 232"/>
        <p:cNvGrpSpPr/>
        <p:nvPr/>
      </p:nvGrpSpPr>
      <p:grpSpPr>
        <a:xfrm>
          <a:off x="0" y="0"/>
          <a:ext cx="0" cy="0"/>
          <a:chOff x="0" y="0"/>
          <a:chExt cx="0" cy="0"/>
        </a:xfrm>
      </p:grpSpPr>
      <p:sp>
        <p:nvSpPr>
          <p:cNvPr id="233" name="Google Shape;233;p134"/>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4" name="Google Shape;234;p134"/>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35" name="Google Shape;235;p134"/>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none" cap="none" strike="noStrike">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 sz="1000" u="none" cap="none" strike="noStrike">
                <a:solidFill>
                  <a:schemeClr val="dk1"/>
                </a:solidFill>
                <a:latin typeface="Open Sans"/>
                <a:ea typeface="Open Sans"/>
                <a:cs typeface="Open Sans"/>
                <a:sym typeface="Open Sans"/>
              </a:rPr>
              <a:t>, and includes icons by </a:t>
            </a:r>
            <a:r>
              <a:rPr b="1" i="0" lang="en" sz="1000" u="none" cap="none" strike="noStrike">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 sz="1000" u="none" cap="none" strike="noStrike">
                <a:solidFill>
                  <a:schemeClr val="dk1"/>
                </a:solidFill>
                <a:latin typeface="Open Sans"/>
                <a:ea typeface="Open Sans"/>
                <a:cs typeface="Open Sans"/>
                <a:sym typeface="Open Sans"/>
              </a:rPr>
              <a:t>, and infographics &amp; images by </a:t>
            </a:r>
            <a:r>
              <a:rPr b="1" i="0" lang="en" sz="1000" u="none" cap="none" strike="noStrike">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i="0" sz="10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236" name="Shape 236"/>
        <p:cNvGrpSpPr/>
        <p:nvPr/>
      </p:nvGrpSpPr>
      <p:grpSpPr>
        <a:xfrm>
          <a:off x="0" y="0"/>
          <a:ext cx="0" cy="0"/>
          <a:chOff x="0" y="0"/>
          <a:chExt cx="0" cy="0"/>
        </a:xfrm>
      </p:grpSpPr>
      <p:sp>
        <p:nvSpPr>
          <p:cNvPr id="237" name="Google Shape;237;p135"/>
          <p:cNvSpPr txBox="1"/>
          <p:nvPr>
            <p:ph type="ctrTitle"/>
          </p:nvPr>
        </p:nvSpPr>
        <p:spPr>
          <a:xfrm>
            <a:off x="723600" y="470625"/>
            <a:ext cx="16485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38" name="Shape 238"/>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239" name="Shape 239"/>
        <p:cNvGrpSpPr/>
        <p:nvPr/>
      </p:nvGrpSpPr>
      <p:grpSpPr>
        <a:xfrm>
          <a:off x="0" y="0"/>
          <a:ext cx="0" cy="0"/>
          <a:chOff x="0" y="0"/>
          <a:chExt cx="0" cy="0"/>
        </a:xfrm>
      </p:grpSpPr>
      <p:sp>
        <p:nvSpPr>
          <p:cNvPr id="240" name="Google Shape;240;p140"/>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140"/>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6">
    <p:spTree>
      <p:nvGrpSpPr>
        <p:cNvPr id="242" name="Shape 242"/>
        <p:cNvGrpSpPr/>
        <p:nvPr/>
      </p:nvGrpSpPr>
      <p:grpSpPr>
        <a:xfrm>
          <a:off x="0" y="0"/>
          <a:ext cx="0" cy="0"/>
          <a:chOff x="0" y="0"/>
          <a:chExt cx="0" cy="0"/>
        </a:xfrm>
      </p:grpSpPr>
      <p:sp>
        <p:nvSpPr>
          <p:cNvPr id="243" name="Google Shape;243;p141"/>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41"/>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48" name="Shape 248"/>
        <p:cNvGrpSpPr/>
        <p:nvPr/>
      </p:nvGrpSpPr>
      <p:grpSpPr>
        <a:xfrm>
          <a:off x="0" y="0"/>
          <a:ext cx="0" cy="0"/>
          <a:chOff x="0" y="0"/>
          <a:chExt cx="0" cy="0"/>
        </a:xfrm>
      </p:grpSpPr>
      <p:sp>
        <p:nvSpPr>
          <p:cNvPr id="249" name="Google Shape;249;g2dce1a554e4_28_341"/>
          <p:cNvSpPr txBox="1"/>
          <p:nvPr>
            <p:ph type="ctrTitle"/>
          </p:nvPr>
        </p:nvSpPr>
        <p:spPr>
          <a:xfrm>
            <a:off x="2449550" y="1361100"/>
            <a:ext cx="4245000" cy="212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250" name="Google Shape;250;g2dce1a554e4_28_341"/>
          <p:cNvSpPr txBox="1"/>
          <p:nvPr>
            <p:ph idx="1" type="subTitle"/>
          </p:nvPr>
        </p:nvSpPr>
        <p:spPr>
          <a:xfrm>
            <a:off x="2449475" y="3483600"/>
            <a:ext cx="4245000" cy="3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2">
    <p:spTree>
      <p:nvGrpSpPr>
        <p:cNvPr id="251" name="Shape 251"/>
        <p:cNvGrpSpPr/>
        <p:nvPr/>
      </p:nvGrpSpPr>
      <p:grpSpPr>
        <a:xfrm>
          <a:off x="0" y="0"/>
          <a:ext cx="0" cy="0"/>
          <a:chOff x="0" y="0"/>
          <a:chExt cx="0" cy="0"/>
        </a:xfrm>
      </p:grpSpPr>
      <p:sp>
        <p:nvSpPr>
          <p:cNvPr id="252" name="Google Shape;252;g2dce1a554e4_28_344"/>
          <p:cNvSpPr txBox="1"/>
          <p:nvPr>
            <p:ph type="ctrTitle"/>
          </p:nvPr>
        </p:nvSpPr>
        <p:spPr>
          <a:xfrm>
            <a:off x="6499521" y="3293191"/>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53" name="Google Shape;253;g2dce1a554e4_28_344"/>
          <p:cNvSpPr txBox="1"/>
          <p:nvPr>
            <p:ph idx="1" type="subTitle"/>
          </p:nvPr>
        </p:nvSpPr>
        <p:spPr>
          <a:xfrm>
            <a:off x="6499521" y="3568943"/>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54" name="Google Shape;254;g2dce1a554e4_28_344"/>
          <p:cNvSpPr txBox="1"/>
          <p:nvPr>
            <p:ph idx="2" type="ctrTitle"/>
          </p:nvPr>
        </p:nvSpPr>
        <p:spPr>
          <a:xfrm>
            <a:off x="975094"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55" name="Google Shape;255;g2dce1a554e4_28_344"/>
          <p:cNvSpPr txBox="1"/>
          <p:nvPr>
            <p:ph idx="3" type="subTitle"/>
          </p:nvPr>
        </p:nvSpPr>
        <p:spPr>
          <a:xfrm>
            <a:off x="975094"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56" name="Google Shape;256;g2dce1a554e4_28_344"/>
          <p:cNvSpPr txBox="1"/>
          <p:nvPr>
            <p:ph idx="4" type="ctrTitle"/>
          </p:nvPr>
        </p:nvSpPr>
        <p:spPr>
          <a:xfrm>
            <a:off x="2818426"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57" name="Google Shape;257;g2dce1a554e4_28_344"/>
          <p:cNvSpPr txBox="1"/>
          <p:nvPr>
            <p:ph idx="5" type="subTitle"/>
          </p:nvPr>
        </p:nvSpPr>
        <p:spPr>
          <a:xfrm>
            <a:off x="2818426"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58" name="Google Shape;258;g2dce1a554e4_28_344"/>
          <p:cNvSpPr txBox="1"/>
          <p:nvPr>
            <p:ph idx="6" type="ctrTitle"/>
          </p:nvPr>
        </p:nvSpPr>
        <p:spPr>
          <a:xfrm>
            <a:off x="4658972" y="3293200"/>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59" name="Google Shape;259;g2dce1a554e4_28_344"/>
          <p:cNvSpPr txBox="1"/>
          <p:nvPr>
            <p:ph idx="7" type="subTitle"/>
          </p:nvPr>
        </p:nvSpPr>
        <p:spPr>
          <a:xfrm>
            <a:off x="4658972"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0" name="Google Shape;260;g2dce1a554e4_28_344"/>
          <p:cNvSpPr txBox="1"/>
          <p:nvPr>
            <p:ph idx="8"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1" name="Shape 261"/>
        <p:cNvGrpSpPr/>
        <p:nvPr/>
      </p:nvGrpSpPr>
      <p:grpSpPr>
        <a:xfrm>
          <a:off x="0" y="0"/>
          <a:ext cx="0" cy="0"/>
          <a:chOff x="0" y="0"/>
          <a:chExt cx="0" cy="0"/>
        </a:xfrm>
      </p:grpSpPr>
      <p:sp>
        <p:nvSpPr>
          <p:cNvPr id="262" name="Google Shape;262;g2dce1a554e4_28_354"/>
          <p:cNvSpPr txBox="1"/>
          <p:nvPr>
            <p:ph type="title"/>
          </p:nvPr>
        </p:nvSpPr>
        <p:spPr>
          <a:xfrm>
            <a:off x="1223575" y="1301500"/>
            <a:ext cx="36198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3" name="Google Shape;263;g2dce1a554e4_28_354"/>
          <p:cNvSpPr txBox="1"/>
          <p:nvPr>
            <p:ph idx="1" type="body"/>
          </p:nvPr>
        </p:nvSpPr>
        <p:spPr>
          <a:xfrm>
            <a:off x="1223575" y="2039900"/>
            <a:ext cx="3619800" cy="183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264" name="Shape 264"/>
        <p:cNvGrpSpPr/>
        <p:nvPr/>
      </p:nvGrpSpPr>
      <p:grpSpPr>
        <a:xfrm>
          <a:off x="0" y="0"/>
          <a:ext cx="0" cy="0"/>
          <a:chOff x="0" y="0"/>
          <a:chExt cx="0" cy="0"/>
        </a:xfrm>
      </p:grpSpPr>
      <p:sp>
        <p:nvSpPr>
          <p:cNvPr id="265" name="Google Shape;265;g2dce1a554e4_28_357"/>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dce1a554e4_28_357"/>
          <p:cNvSpPr txBox="1"/>
          <p:nvPr>
            <p:ph type="ctrTitle"/>
          </p:nvPr>
        </p:nvSpPr>
        <p:spPr>
          <a:xfrm>
            <a:off x="723600" y="470625"/>
            <a:ext cx="17379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7" name="Shape 267"/>
        <p:cNvGrpSpPr/>
        <p:nvPr/>
      </p:nvGrpSpPr>
      <p:grpSpPr>
        <a:xfrm>
          <a:off x="0" y="0"/>
          <a:ext cx="0" cy="0"/>
          <a:chOff x="0" y="0"/>
          <a:chExt cx="0" cy="0"/>
        </a:xfrm>
      </p:grpSpPr>
      <p:sp>
        <p:nvSpPr>
          <p:cNvPr id="268" name="Google Shape;268;g2dce1a554e4_28_36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9" name="Google Shape;269;g2dce1a554e4_28_360"/>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99"/>
          <p:cNvSpPr txBox="1"/>
          <p:nvPr>
            <p:ph type="ctrTitle"/>
          </p:nvPr>
        </p:nvSpPr>
        <p:spPr>
          <a:xfrm>
            <a:off x="723600" y="470625"/>
            <a:ext cx="1567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 name="Shape 270"/>
        <p:cNvGrpSpPr/>
        <p:nvPr/>
      </p:nvGrpSpPr>
      <p:grpSpPr>
        <a:xfrm>
          <a:off x="0" y="0"/>
          <a:ext cx="0" cy="0"/>
          <a:chOff x="0" y="0"/>
          <a:chExt cx="0" cy="0"/>
        </a:xfrm>
      </p:grpSpPr>
      <p:sp>
        <p:nvSpPr>
          <p:cNvPr id="271" name="Google Shape;271;g2dce1a554e4_28_363"/>
          <p:cNvSpPr txBox="1"/>
          <p:nvPr>
            <p:ph type="ctrTitle"/>
          </p:nvPr>
        </p:nvSpPr>
        <p:spPr>
          <a:xfrm>
            <a:off x="723600" y="470625"/>
            <a:ext cx="1567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 name="Shape 272"/>
        <p:cNvGrpSpPr/>
        <p:nvPr/>
      </p:nvGrpSpPr>
      <p:grpSpPr>
        <a:xfrm>
          <a:off x="0" y="0"/>
          <a:ext cx="0" cy="0"/>
          <a:chOff x="0" y="0"/>
          <a:chExt cx="0" cy="0"/>
        </a:xfrm>
      </p:grpSpPr>
      <p:sp>
        <p:nvSpPr>
          <p:cNvPr id="273" name="Google Shape;273;g2dce1a554e4_28_365"/>
          <p:cNvSpPr txBox="1"/>
          <p:nvPr>
            <p:ph type="ctrTitle"/>
          </p:nvPr>
        </p:nvSpPr>
        <p:spPr>
          <a:xfrm flipH="1">
            <a:off x="4101575" y="2149455"/>
            <a:ext cx="29544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274" name="Google Shape;274;g2dce1a554e4_28_365"/>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0"/>
              <a:buNone/>
              <a:defRPr sz="16000"/>
            </a:lvl1pPr>
            <a:lvl2pPr lvl="1"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275" name="Shape 275"/>
        <p:cNvGrpSpPr/>
        <p:nvPr/>
      </p:nvGrpSpPr>
      <p:grpSpPr>
        <a:xfrm>
          <a:off x="0" y="0"/>
          <a:ext cx="0" cy="0"/>
          <a:chOff x="0" y="0"/>
          <a:chExt cx="0" cy="0"/>
        </a:xfrm>
      </p:grpSpPr>
      <p:sp>
        <p:nvSpPr>
          <p:cNvPr id="276" name="Google Shape;276;g2dce1a554e4_28_368"/>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B7B7B7"/>
              </a:buClr>
              <a:buSzPts val="3600"/>
              <a:buNone/>
              <a:defRPr sz="3600"/>
            </a:lvl1pPr>
            <a:lvl2pPr lvl="1" algn="ctr">
              <a:lnSpc>
                <a:spcPct val="100000"/>
              </a:lnSpc>
              <a:spcBef>
                <a:spcPts val="0"/>
              </a:spcBef>
              <a:spcAft>
                <a:spcPts val="0"/>
              </a:spcAft>
              <a:buClr>
                <a:srgbClr val="B7B7B7"/>
              </a:buClr>
              <a:buSzPts val="6500"/>
              <a:buNone/>
              <a:defRPr sz="6500">
                <a:solidFill>
                  <a:srgbClr val="B7B7B7"/>
                </a:solidFill>
              </a:defRPr>
            </a:lvl2pPr>
            <a:lvl3pPr lvl="2" algn="ctr">
              <a:lnSpc>
                <a:spcPct val="100000"/>
              </a:lnSpc>
              <a:spcBef>
                <a:spcPts val="0"/>
              </a:spcBef>
              <a:spcAft>
                <a:spcPts val="0"/>
              </a:spcAft>
              <a:buClr>
                <a:srgbClr val="B7B7B7"/>
              </a:buClr>
              <a:buSzPts val="6500"/>
              <a:buNone/>
              <a:defRPr sz="6500">
                <a:solidFill>
                  <a:srgbClr val="B7B7B7"/>
                </a:solidFill>
              </a:defRPr>
            </a:lvl3pPr>
            <a:lvl4pPr lvl="3" algn="ctr">
              <a:lnSpc>
                <a:spcPct val="100000"/>
              </a:lnSpc>
              <a:spcBef>
                <a:spcPts val="0"/>
              </a:spcBef>
              <a:spcAft>
                <a:spcPts val="0"/>
              </a:spcAft>
              <a:buClr>
                <a:srgbClr val="B7B7B7"/>
              </a:buClr>
              <a:buSzPts val="6500"/>
              <a:buNone/>
              <a:defRPr sz="6500">
                <a:solidFill>
                  <a:srgbClr val="B7B7B7"/>
                </a:solidFill>
              </a:defRPr>
            </a:lvl4pPr>
            <a:lvl5pPr lvl="4" algn="ctr">
              <a:lnSpc>
                <a:spcPct val="100000"/>
              </a:lnSpc>
              <a:spcBef>
                <a:spcPts val="0"/>
              </a:spcBef>
              <a:spcAft>
                <a:spcPts val="0"/>
              </a:spcAft>
              <a:buClr>
                <a:srgbClr val="B7B7B7"/>
              </a:buClr>
              <a:buSzPts val="6500"/>
              <a:buNone/>
              <a:defRPr sz="6500">
                <a:solidFill>
                  <a:srgbClr val="B7B7B7"/>
                </a:solidFill>
              </a:defRPr>
            </a:lvl5pPr>
            <a:lvl6pPr lvl="5" algn="ctr">
              <a:lnSpc>
                <a:spcPct val="100000"/>
              </a:lnSpc>
              <a:spcBef>
                <a:spcPts val="0"/>
              </a:spcBef>
              <a:spcAft>
                <a:spcPts val="0"/>
              </a:spcAft>
              <a:buClr>
                <a:srgbClr val="B7B7B7"/>
              </a:buClr>
              <a:buSzPts val="6500"/>
              <a:buNone/>
              <a:defRPr sz="6500">
                <a:solidFill>
                  <a:srgbClr val="B7B7B7"/>
                </a:solidFill>
              </a:defRPr>
            </a:lvl6pPr>
            <a:lvl7pPr lvl="6" algn="ctr">
              <a:lnSpc>
                <a:spcPct val="100000"/>
              </a:lnSpc>
              <a:spcBef>
                <a:spcPts val="0"/>
              </a:spcBef>
              <a:spcAft>
                <a:spcPts val="0"/>
              </a:spcAft>
              <a:buClr>
                <a:srgbClr val="B7B7B7"/>
              </a:buClr>
              <a:buSzPts val="6500"/>
              <a:buNone/>
              <a:defRPr sz="6500">
                <a:solidFill>
                  <a:srgbClr val="B7B7B7"/>
                </a:solidFill>
              </a:defRPr>
            </a:lvl7pPr>
            <a:lvl8pPr lvl="7" algn="ctr">
              <a:lnSpc>
                <a:spcPct val="100000"/>
              </a:lnSpc>
              <a:spcBef>
                <a:spcPts val="0"/>
              </a:spcBef>
              <a:spcAft>
                <a:spcPts val="0"/>
              </a:spcAft>
              <a:buClr>
                <a:srgbClr val="B7B7B7"/>
              </a:buClr>
              <a:buSzPts val="6500"/>
              <a:buNone/>
              <a:defRPr sz="6500">
                <a:solidFill>
                  <a:srgbClr val="B7B7B7"/>
                </a:solidFill>
              </a:defRPr>
            </a:lvl8pPr>
            <a:lvl9pPr lvl="8" algn="ctr">
              <a:lnSpc>
                <a:spcPct val="100000"/>
              </a:lnSpc>
              <a:spcBef>
                <a:spcPts val="0"/>
              </a:spcBef>
              <a:spcAft>
                <a:spcPts val="0"/>
              </a:spcAft>
              <a:buClr>
                <a:srgbClr val="B7B7B7"/>
              </a:buClr>
              <a:buSzPts val="6500"/>
              <a:buNone/>
              <a:defRPr sz="6500">
                <a:solidFill>
                  <a:srgbClr val="B7B7B7"/>
                </a:solidFill>
              </a:defRPr>
            </a:lvl9pPr>
          </a:lstStyle>
          <a:p/>
        </p:txBody>
      </p:sp>
      <p:sp>
        <p:nvSpPr>
          <p:cNvPr id="277" name="Google Shape;277;g2dce1a554e4_28_368"/>
          <p:cNvSpPr txBox="1"/>
          <p:nvPr>
            <p:ph idx="2" type="title"/>
          </p:nvPr>
        </p:nvSpPr>
        <p:spPr>
          <a:xfrm flipH="1">
            <a:off x="2533950" y="768900"/>
            <a:ext cx="40761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278" name="Google Shape;278;g2dce1a554e4_28_368"/>
          <p:cNvSpPr txBox="1"/>
          <p:nvPr>
            <p:ph idx="1" type="subTitle"/>
          </p:nvPr>
        </p:nvSpPr>
        <p:spPr>
          <a:xfrm>
            <a:off x="2534025" y="3945900"/>
            <a:ext cx="4076100" cy="42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279" name="Shape 279"/>
        <p:cNvGrpSpPr/>
        <p:nvPr/>
      </p:nvGrpSpPr>
      <p:grpSpPr>
        <a:xfrm>
          <a:off x="0" y="0"/>
          <a:ext cx="0" cy="0"/>
          <a:chOff x="0" y="0"/>
          <a:chExt cx="0" cy="0"/>
        </a:xfrm>
      </p:grpSpPr>
      <p:sp>
        <p:nvSpPr>
          <p:cNvPr id="280" name="Google Shape;280;g2dce1a554e4_28_372"/>
          <p:cNvSpPr txBox="1"/>
          <p:nvPr>
            <p:ph idx="1" type="subTitle"/>
          </p:nvPr>
        </p:nvSpPr>
        <p:spPr>
          <a:xfrm flipH="1">
            <a:off x="2144325" y="3016350"/>
            <a:ext cx="4855200" cy="655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12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1" name="Google Shape;281;g2dce1a554e4_28_372"/>
          <p:cNvSpPr txBox="1"/>
          <p:nvPr>
            <p:ph type="title"/>
          </p:nvPr>
        </p:nvSpPr>
        <p:spPr>
          <a:xfrm>
            <a:off x="2144466" y="1380450"/>
            <a:ext cx="4855200" cy="163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2" name="Shape 282"/>
        <p:cNvGrpSpPr/>
        <p:nvPr/>
      </p:nvGrpSpPr>
      <p:grpSpPr>
        <a:xfrm>
          <a:off x="0" y="0"/>
          <a:ext cx="0" cy="0"/>
          <a:chOff x="0" y="0"/>
          <a:chExt cx="0" cy="0"/>
        </a:xfrm>
      </p:grpSpPr>
      <p:sp>
        <p:nvSpPr>
          <p:cNvPr id="283" name="Google Shape;283;g2dce1a554e4_28_375"/>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84" name="Google Shape;284;g2dce1a554e4_28_375">
            <a:hlinkClick/>
          </p:cNvPr>
          <p:cNvSpPr txBox="1"/>
          <p:nvPr>
            <p:ph idx="2"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85" name="Google Shape;285;g2dce1a554e4_28_375"/>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86" name="Google Shape;286;g2dce1a554e4_28_375">
            <a:hlinkClick/>
          </p:cNvPr>
          <p:cNvSpPr txBox="1"/>
          <p:nvPr>
            <p:ph idx="3"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87" name="Google Shape;287;g2dce1a554e4_28_375">
            <a:hlinkClick/>
          </p:cNvPr>
          <p:cNvSpPr txBox="1"/>
          <p:nvPr>
            <p:ph idx="4"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88" name="Google Shape;288;g2dce1a554e4_28_375"/>
          <p:cNvSpPr txBox="1"/>
          <p:nvPr>
            <p:ph idx="5"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89" name="Google Shape;289;g2dce1a554e4_28_375">
            <a:hlinkClick/>
          </p:cNvPr>
          <p:cNvSpPr txBox="1"/>
          <p:nvPr>
            <p:ph idx="6"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90" name="Google Shape;290;g2dce1a554e4_28_375">
            <a:hlinkClick/>
          </p:cNvPr>
          <p:cNvSpPr txBox="1"/>
          <p:nvPr>
            <p:ph idx="7"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91" name="Google Shape;291;g2dce1a554e4_28_375"/>
          <p:cNvSpPr txBox="1"/>
          <p:nvPr>
            <p:ph idx="8"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92" name="Google Shape;292;g2dce1a554e4_28_375">
            <a:hlinkClick/>
          </p:cNvPr>
          <p:cNvSpPr txBox="1"/>
          <p:nvPr>
            <p:ph idx="9"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293" name="Google Shape;293;g2dce1a554e4_28_375">
            <a:hlinkClick/>
          </p:cNvPr>
          <p:cNvSpPr txBox="1"/>
          <p:nvPr>
            <p:ph idx="13"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4" name="Google Shape;294;g2dce1a554e4_28_375"/>
          <p:cNvSpPr txBox="1"/>
          <p:nvPr>
            <p:ph idx="14"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95" name="Google Shape;295;g2dce1a554e4_28_375">
            <a:hlinkClick/>
          </p:cNvPr>
          <p:cNvSpPr txBox="1"/>
          <p:nvPr>
            <p:ph idx="15"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6" name="Google Shape;296;g2dce1a554e4_28_375">
            <a:hlinkClick/>
          </p:cNvPr>
          <p:cNvSpPr txBox="1"/>
          <p:nvPr>
            <p:ph idx="16"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7" name="Google Shape;297;g2dce1a554e4_28_375"/>
          <p:cNvSpPr txBox="1"/>
          <p:nvPr>
            <p:ph idx="17"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98" name="Google Shape;298;g2dce1a554e4_28_375">
            <a:hlinkClick/>
          </p:cNvPr>
          <p:cNvSpPr txBox="1"/>
          <p:nvPr>
            <p:ph idx="18"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9" name="Google Shape;299;g2dce1a554e4_28_375">
            <a:hlinkClick/>
          </p:cNvPr>
          <p:cNvSpPr txBox="1"/>
          <p:nvPr>
            <p:ph idx="19"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00" name="Google Shape;300;g2dce1a554e4_28_375"/>
          <p:cNvSpPr txBox="1"/>
          <p:nvPr>
            <p:ph idx="20"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301" name="Google Shape;301;g2dce1a554e4_28_375">
            <a:hlinkClick/>
          </p:cNvPr>
          <p:cNvSpPr txBox="1"/>
          <p:nvPr>
            <p:ph idx="21"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1">
    <p:spTree>
      <p:nvGrpSpPr>
        <p:cNvPr id="302" name="Shape 302"/>
        <p:cNvGrpSpPr/>
        <p:nvPr/>
      </p:nvGrpSpPr>
      <p:grpSpPr>
        <a:xfrm>
          <a:off x="0" y="0"/>
          <a:ext cx="0" cy="0"/>
          <a:chOff x="0" y="0"/>
          <a:chExt cx="0" cy="0"/>
        </a:xfrm>
      </p:grpSpPr>
      <p:sp>
        <p:nvSpPr>
          <p:cNvPr id="303" name="Google Shape;303;g2dce1a554e4_28_395"/>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04" name="Google Shape;304;g2dce1a554e4_28_395">
            <a:hlinkClick/>
          </p:cNvPr>
          <p:cNvSpPr txBox="1"/>
          <p:nvPr>
            <p:ph idx="2"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05" name="Google Shape;305;g2dce1a554e4_28_395"/>
          <p:cNvSpPr txBox="1"/>
          <p:nvPr>
            <p:ph idx="1" type="subTitle"/>
          </p:nvPr>
        </p:nvSpPr>
        <p:spPr>
          <a:xfrm>
            <a:off x="725625" y="4291560"/>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306" name="Google Shape;306;g2dce1a554e4_28_395">
            <a:hlinkClick/>
          </p:cNvPr>
          <p:cNvSpPr txBox="1"/>
          <p:nvPr>
            <p:ph idx="3"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7" name="Google Shape;307;g2dce1a554e4_28_395">
            <a:hlinkClick/>
          </p:cNvPr>
          <p:cNvSpPr txBox="1"/>
          <p:nvPr>
            <p:ph idx="4" type="ctrTitle"/>
          </p:nvPr>
        </p:nvSpPr>
        <p:spPr>
          <a:xfrm>
            <a:off x="2870600" y="3781500"/>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08" name="Google Shape;308;g2dce1a554e4_28_395"/>
          <p:cNvSpPr txBox="1"/>
          <p:nvPr>
            <p:ph idx="5" type="subTitle"/>
          </p:nvPr>
        </p:nvSpPr>
        <p:spPr>
          <a:xfrm>
            <a:off x="2870596" y="4287854"/>
            <a:ext cx="19767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309" name="Google Shape;309;g2dce1a554e4_28_395">
            <a:hlinkClick/>
          </p:cNvPr>
          <p:cNvSpPr txBox="1"/>
          <p:nvPr>
            <p:ph idx="6"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0" name="Google Shape;310;g2dce1a554e4_28_395">
            <a:hlinkClick/>
          </p:cNvPr>
          <p:cNvSpPr txBox="1"/>
          <p:nvPr>
            <p:ph idx="7" type="ctrTitle"/>
          </p:nvPr>
        </p:nvSpPr>
        <p:spPr>
          <a:xfrm>
            <a:off x="5015575" y="3781525"/>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11" name="Google Shape;311;g2dce1a554e4_28_395"/>
          <p:cNvSpPr txBox="1"/>
          <p:nvPr>
            <p:ph idx="8" type="subTitle"/>
          </p:nvPr>
        </p:nvSpPr>
        <p:spPr>
          <a:xfrm>
            <a:off x="5015575" y="4287865"/>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312" name="Google Shape;312;g2dce1a554e4_28_395">
            <a:hlinkClick/>
          </p:cNvPr>
          <p:cNvSpPr txBox="1"/>
          <p:nvPr>
            <p:ph idx="9"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 name="Shape 313"/>
        <p:cNvGrpSpPr/>
        <p:nvPr/>
      </p:nvGrpSpPr>
      <p:grpSpPr>
        <a:xfrm>
          <a:off x="0" y="0"/>
          <a:ext cx="0" cy="0"/>
          <a:chOff x="0" y="0"/>
          <a:chExt cx="0" cy="0"/>
        </a:xfrm>
      </p:grpSpPr>
      <p:sp>
        <p:nvSpPr>
          <p:cNvPr id="314" name="Google Shape;314;g2dce1a554e4_28_406"/>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315" name="Google Shape;315;g2dce1a554e4_28_406"/>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
    <p:spTree>
      <p:nvGrpSpPr>
        <p:cNvPr id="316" name="Shape 316"/>
        <p:cNvGrpSpPr/>
        <p:nvPr/>
      </p:nvGrpSpPr>
      <p:grpSpPr>
        <a:xfrm>
          <a:off x="0" y="0"/>
          <a:ext cx="0" cy="0"/>
          <a:chOff x="0" y="0"/>
          <a:chExt cx="0" cy="0"/>
        </a:xfrm>
      </p:grpSpPr>
      <p:sp>
        <p:nvSpPr>
          <p:cNvPr id="317" name="Google Shape;317;g2dce1a554e4_28_409"/>
          <p:cNvSpPr txBox="1"/>
          <p:nvPr>
            <p:ph type="ctrTitle"/>
          </p:nvPr>
        </p:nvSpPr>
        <p:spPr>
          <a:xfrm>
            <a:off x="4755000" y="1851800"/>
            <a:ext cx="2983200" cy="57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18" name="Google Shape;318;g2dce1a554e4_28_409"/>
          <p:cNvSpPr txBox="1"/>
          <p:nvPr>
            <p:ph idx="1" type="subTitle"/>
          </p:nvPr>
        </p:nvSpPr>
        <p:spPr>
          <a:xfrm>
            <a:off x="4754950" y="2314225"/>
            <a:ext cx="2983200" cy="133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g2dce1a554e4_28_412"/>
          <p:cNvSpPr txBox="1"/>
          <p:nvPr>
            <p:ph idx="1" type="subTitle"/>
          </p:nvPr>
        </p:nvSpPr>
        <p:spPr>
          <a:xfrm>
            <a:off x="934675" y="2689512"/>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321" name="Google Shape;321;g2dce1a554e4_28_412"/>
          <p:cNvSpPr txBox="1"/>
          <p:nvPr>
            <p:ph idx="2" type="subTitle"/>
          </p:nvPr>
        </p:nvSpPr>
        <p:spPr>
          <a:xfrm>
            <a:off x="5371300" y="2689513"/>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322" name="Google Shape;322;g2dce1a554e4_28_412"/>
          <p:cNvSpPr txBox="1"/>
          <p:nvPr>
            <p:ph type="ctrTitle"/>
          </p:nvPr>
        </p:nvSpPr>
        <p:spPr>
          <a:xfrm>
            <a:off x="934675"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323" name="Google Shape;323;g2dce1a554e4_28_412"/>
          <p:cNvSpPr txBox="1"/>
          <p:nvPr>
            <p:ph idx="3" type="ctrTitle"/>
          </p:nvPr>
        </p:nvSpPr>
        <p:spPr>
          <a:xfrm>
            <a:off x="5371300"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324" name="Shape 324"/>
        <p:cNvGrpSpPr/>
        <p:nvPr/>
      </p:nvGrpSpPr>
      <p:grpSpPr>
        <a:xfrm>
          <a:off x="0" y="0"/>
          <a:ext cx="0" cy="0"/>
          <a:chOff x="0" y="0"/>
          <a:chExt cx="0" cy="0"/>
        </a:xfrm>
      </p:grpSpPr>
      <p:sp>
        <p:nvSpPr>
          <p:cNvPr id="325" name="Google Shape;325;g2dce1a554e4_28_417"/>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26" name="Google Shape;326;g2dce1a554e4_28_417"/>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27" name="Google Shape;327;g2dce1a554e4_28_417"/>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28" name="Google Shape;328;g2dce1a554e4_28_417"/>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0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100"/>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spTree>
      <p:nvGrpSpPr>
        <p:cNvPr id="329" name="Shape 329"/>
        <p:cNvGrpSpPr/>
        <p:nvPr/>
      </p:nvGrpSpPr>
      <p:grpSpPr>
        <a:xfrm>
          <a:off x="0" y="0"/>
          <a:ext cx="0" cy="0"/>
          <a:chOff x="0" y="0"/>
          <a:chExt cx="0" cy="0"/>
        </a:xfrm>
      </p:grpSpPr>
      <p:sp>
        <p:nvSpPr>
          <p:cNvPr id="330" name="Google Shape;330;g2dce1a554e4_28_422"/>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31" name="Google Shape;331;g2dce1a554e4_28_422"/>
          <p:cNvSpPr txBox="1"/>
          <p:nvPr>
            <p:ph idx="2" type="ctrTitle"/>
          </p:nvPr>
        </p:nvSpPr>
        <p:spPr>
          <a:xfrm>
            <a:off x="2207792"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332" name="Google Shape;332;g2dce1a554e4_28_422"/>
          <p:cNvSpPr txBox="1"/>
          <p:nvPr>
            <p:ph idx="1" type="subTitle"/>
          </p:nvPr>
        </p:nvSpPr>
        <p:spPr>
          <a:xfrm>
            <a:off x="2208007" y="2376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33" name="Google Shape;333;g2dce1a554e4_28_422"/>
          <p:cNvSpPr txBox="1"/>
          <p:nvPr>
            <p:ph idx="3" type="ctrTitle"/>
          </p:nvPr>
        </p:nvSpPr>
        <p:spPr>
          <a:xfrm>
            <a:off x="4402900"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334" name="Google Shape;334;g2dce1a554e4_28_422"/>
          <p:cNvSpPr txBox="1"/>
          <p:nvPr>
            <p:ph idx="4" type="subTitle"/>
          </p:nvPr>
        </p:nvSpPr>
        <p:spPr>
          <a:xfrm>
            <a:off x="4402850"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35" name="Google Shape;335;g2dce1a554e4_28_422"/>
          <p:cNvSpPr txBox="1"/>
          <p:nvPr>
            <p:ph idx="5" type="ctrTitle"/>
          </p:nvPr>
        </p:nvSpPr>
        <p:spPr>
          <a:xfrm>
            <a:off x="6604375"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336" name="Google Shape;336;g2dce1a554e4_28_422"/>
          <p:cNvSpPr txBox="1"/>
          <p:nvPr>
            <p:ph idx="6" type="subTitle"/>
          </p:nvPr>
        </p:nvSpPr>
        <p:spPr>
          <a:xfrm>
            <a:off x="6604225"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37" name="Google Shape;337;g2dce1a554e4_28_422"/>
          <p:cNvSpPr txBox="1"/>
          <p:nvPr>
            <p:ph idx="7" type="ctrTitle"/>
          </p:nvPr>
        </p:nvSpPr>
        <p:spPr>
          <a:xfrm>
            <a:off x="713225"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38" name="Google Shape;338;g2dce1a554e4_28_422"/>
          <p:cNvSpPr txBox="1"/>
          <p:nvPr>
            <p:ph idx="8" type="subTitle"/>
          </p:nvPr>
        </p:nvSpPr>
        <p:spPr>
          <a:xfrm>
            <a:off x="713441"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39" name="Google Shape;339;g2dce1a554e4_28_422"/>
          <p:cNvSpPr txBox="1"/>
          <p:nvPr>
            <p:ph idx="9" type="ctrTitle"/>
          </p:nvPr>
        </p:nvSpPr>
        <p:spPr>
          <a:xfrm>
            <a:off x="2908347"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40" name="Google Shape;340;g2dce1a554e4_28_422"/>
          <p:cNvSpPr txBox="1"/>
          <p:nvPr>
            <p:ph idx="13" type="subTitle"/>
          </p:nvPr>
        </p:nvSpPr>
        <p:spPr>
          <a:xfrm>
            <a:off x="2908322" y="4116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41" name="Google Shape;341;g2dce1a554e4_28_422"/>
          <p:cNvSpPr txBox="1"/>
          <p:nvPr>
            <p:ph idx="14" type="ctrTitle"/>
          </p:nvPr>
        </p:nvSpPr>
        <p:spPr>
          <a:xfrm>
            <a:off x="5109872" y="3689200"/>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42" name="Google Shape;342;g2dce1a554e4_28_422"/>
          <p:cNvSpPr txBox="1"/>
          <p:nvPr>
            <p:ph idx="15" type="subTitle"/>
          </p:nvPr>
        </p:nvSpPr>
        <p:spPr>
          <a:xfrm>
            <a:off x="5109722"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343" name="Shape 343"/>
        <p:cNvGrpSpPr/>
        <p:nvPr/>
      </p:nvGrpSpPr>
      <p:grpSpPr>
        <a:xfrm>
          <a:off x="0" y="0"/>
          <a:ext cx="0" cy="0"/>
          <a:chOff x="0" y="0"/>
          <a:chExt cx="0" cy="0"/>
        </a:xfrm>
      </p:grpSpPr>
      <p:sp>
        <p:nvSpPr>
          <p:cNvPr id="344" name="Google Shape;344;g2dce1a554e4_28_436"/>
          <p:cNvSpPr txBox="1"/>
          <p:nvPr>
            <p:ph type="ctrTitle"/>
          </p:nvPr>
        </p:nvSpPr>
        <p:spPr>
          <a:xfrm flipH="1">
            <a:off x="2662025" y="2536464"/>
            <a:ext cx="2823900" cy="162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345" name="Google Shape;345;g2dce1a554e4_28_436"/>
          <p:cNvSpPr txBox="1"/>
          <p:nvPr>
            <p:ph idx="2" type="title"/>
          </p:nvPr>
        </p:nvSpPr>
        <p:spPr>
          <a:xfrm flipH="1">
            <a:off x="5726839" y="2419325"/>
            <a:ext cx="2333700" cy="16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bg>
      <p:bgPr>
        <a:solidFill>
          <a:schemeClr val="dk1"/>
        </a:solidFill>
      </p:bgPr>
    </p:bg>
    <p:spTree>
      <p:nvGrpSpPr>
        <p:cNvPr id="346" name="Shape 346"/>
        <p:cNvGrpSpPr/>
        <p:nvPr/>
      </p:nvGrpSpPr>
      <p:grpSpPr>
        <a:xfrm>
          <a:off x="0" y="0"/>
          <a:ext cx="0" cy="0"/>
          <a:chOff x="0" y="0"/>
          <a:chExt cx="0" cy="0"/>
        </a:xfrm>
      </p:grpSpPr>
      <p:sp>
        <p:nvSpPr>
          <p:cNvPr id="347" name="Google Shape;347;g2dce1a554e4_28_439"/>
          <p:cNvSpPr txBox="1"/>
          <p:nvPr>
            <p:ph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48" name="Google Shape;348;g2dce1a554e4_28_439"/>
          <p:cNvSpPr txBox="1"/>
          <p:nvPr>
            <p:ph idx="2" type="ctrTitle"/>
          </p:nvPr>
        </p:nvSpPr>
        <p:spPr>
          <a:xfrm>
            <a:off x="1627625" y="29377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49" name="Google Shape;349;g2dce1a554e4_28_439"/>
          <p:cNvSpPr txBox="1"/>
          <p:nvPr>
            <p:ph idx="3" type="ctrTitle"/>
          </p:nvPr>
        </p:nvSpPr>
        <p:spPr>
          <a:xfrm>
            <a:off x="1627625" y="130230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0" name="Google Shape;350;g2dce1a554e4_28_439"/>
          <p:cNvSpPr txBox="1"/>
          <p:nvPr>
            <p:ph idx="4" type="ctrTitle"/>
          </p:nvPr>
        </p:nvSpPr>
        <p:spPr>
          <a:xfrm>
            <a:off x="1627625" y="37495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51" name="Google Shape;351;g2dce1a554e4_28_439"/>
          <p:cNvSpPr txBox="1"/>
          <p:nvPr>
            <p:ph idx="5" type="ctrTitle"/>
          </p:nvPr>
        </p:nvSpPr>
        <p:spPr>
          <a:xfrm>
            <a:off x="1627625" y="212592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2" name="Google Shape;352;g2dce1a554e4_28_439"/>
          <p:cNvSpPr txBox="1"/>
          <p:nvPr>
            <p:ph idx="1" type="subTitle"/>
          </p:nvPr>
        </p:nvSpPr>
        <p:spPr>
          <a:xfrm>
            <a:off x="1627625" y="24937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53" name="Google Shape;353;g2dce1a554e4_28_439"/>
          <p:cNvSpPr txBox="1"/>
          <p:nvPr>
            <p:ph idx="6" type="subTitle"/>
          </p:nvPr>
        </p:nvSpPr>
        <p:spPr>
          <a:xfrm>
            <a:off x="1627625" y="33055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54" name="Google Shape;354;g2dce1a554e4_28_439"/>
          <p:cNvSpPr txBox="1"/>
          <p:nvPr>
            <p:ph idx="7" type="subTitle"/>
          </p:nvPr>
        </p:nvSpPr>
        <p:spPr>
          <a:xfrm>
            <a:off x="1627625" y="4117325"/>
            <a:ext cx="2873400" cy="44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55" name="Google Shape;355;g2dce1a554e4_28_439"/>
          <p:cNvSpPr txBox="1"/>
          <p:nvPr>
            <p:ph idx="8" type="subTitle"/>
          </p:nvPr>
        </p:nvSpPr>
        <p:spPr>
          <a:xfrm>
            <a:off x="1627625" y="16819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6" name="Shape 356"/>
        <p:cNvGrpSpPr/>
        <p:nvPr/>
      </p:nvGrpSpPr>
      <p:grpSpPr>
        <a:xfrm>
          <a:off x="0" y="0"/>
          <a:ext cx="0" cy="0"/>
          <a:chOff x="0" y="0"/>
          <a:chExt cx="0" cy="0"/>
        </a:xfrm>
      </p:grpSpPr>
      <p:sp>
        <p:nvSpPr>
          <p:cNvPr id="357" name="Google Shape;357;g2dce1a554e4_28_449"/>
          <p:cNvSpPr txBox="1"/>
          <p:nvPr>
            <p:ph idx="1" type="body"/>
          </p:nvPr>
        </p:nvSpPr>
        <p:spPr>
          <a:xfrm>
            <a:off x="713225" y="3689525"/>
            <a:ext cx="77175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358" name="Shape 358"/>
        <p:cNvGrpSpPr/>
        <p:nvPr/>
      </p:nvGrpSpPr>
      <p:grpSpPr>
        <a:xfrm>
          <a:off x="0" y="0"/>
          <a:ext cx="0" cy="0"/>
          <a:chOff x="0" y="0"/>
          <a:chExt cx="0" cy="0"/>
        </a:xfrm>
      </p:grpSpPr>
      <p:sp>
        <p:nvSpPr>
          <p:cNvPr id="359" name="Google Shape;359;g2dce1a554e4_28_451"/>
          <p:cNvSpPr txBox="1"/>
          <p:nvPr>
            <p:ph type="ctrTitle"/>
          </p:nvPr>
        </p:nvSpPr>
        <p:spPr>
          <a:xfrm flipH="1">
            <a:off x="4098567" y="2240372"/>
            <a:ext cx="32247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360" name="Google Shape;360;g2dce1a554e4_28_451"/>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361" name="Shape 361"/>
        <p:cNvGrpSpPr/>
        <p:nvPr/>
      </p:nvGrpSpPr>
      <p:grpSpPr>
        <a:xfrm>
          <a:off x="0" y="0"/>
          <a:ext cx="0" cy="0"/>
          <a:chOff x="0" y="0"/>
          <a:chExt cx="0" cy="0"/>
        </a:xfrm>
      </p:grpSpPr>
      <p:sp>
        <p:nvSpPr>
          <p:cNvPr id="362" name="Google Shape;362;g2dce1a554e4_28_454"/>
          <p:cNvSpPr txBox="1"/>
          <p:nvPr>
            <p:ph type="ctrTitle"/>
          </p:nvPr>
        </p:nvSpPr>
        <p:spPr>
          <a:xfrm>
            <a:off x="723600" y="470625"/>
            <a:ext cx="1616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3" name="Google Shape;363;g2dce1a554e4_28_454"/>
          <p:cNvSpPr txBox="1"/>
          <p:nvPr>
            <p:ph idx="2" type="ctrTitle"/>
          </p:nvPr>
        </p:nvSpPr>
        <p:spPr>
          <a:xfrm>
            <a:off x="1967544"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364" name="Google Shape;364;g2dce1a554e4_28_454"/>
          <p:cNvSpPr txBox="1"/>
          <p:nvPr>
            <p:ph idx="1" type="subTitle"/>
          </p:nvPr>
        </p:nvSpPr>
        <p:spPr>
          <a:xfrm>
            <a:off x="2269044" y="2064316"/>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65" name="Google Shape;365;g2dce1a554e4_28_454"/>
          <p:cNvSpPr txBox="1"/>
          <p:nvPr>
            <p:ph idx="3" type="ctrTitle"/>
          </p:nvPr>
        </p:nvSpPr>
        <p:spPr>
          <a:xfrm>
            <a:off x="4747031"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366" name="Google Shape;366;g2dce1a554e4_28_454"/>
          <p:cNvSpPr txBox="1"/>
          <p:nvPr>
            <p:ph idx="4" type="subTitle"/>
          </p:nvPr>
        </p:nvSpPr>
        <p:spPr>
          <a:xfrm>
            <a:off x="5048531" y="2064313"/>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67" name="Google Shape;367;g2dce1a554e4_28_454"/>
          <p:cNvSpPr txBox="1"/>
          <p:nvPr>
            <p:ph idx="5" type="ctrTitle"/>
          </p:nvPr>
        </p:nvSpPr>
        <p:spPr>
          <a:xfrm>
            <a:off x="1967544" y="3229976"/>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368" name="Google Shape;368;g2dce1a554e4_28_454"/>
          <p:cNvSpPr txBox="1"/>
          <p:nvPr>
            <p:ph idx="6" type="subTitle"/>
          </p:nvPr>
        </p:nvSpPr>
        <p:spPr>
          <a:xfrm>
            <a:off x="2269044" y="3691450"/>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69" name="Google Shape;369;g2dce1a554e4_28_454"/>
          <p:cNvSpPr txBox="1"/>
          <p:nvPr>
            <p:ph idx="7" type="ctrTitle"/>
          </p:nvPr>
        </p:nvSpPr>
        <p:spPr>
          <a:xfrm>
            <a:off x="4747031" y="3247354"/>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370" name="Google Shape;370;g2dce1a554e4_28_454"/>
          <p:cNvSpPr txBox="1"/>
          <p:nvPr>
            <p:ph idx="8" type="subTitle"/>
          </p:nvPr>
        </p:nvSpPr>
        <p:spPr>
          <a:xfrm>
            <a:off x="5048531" y="3708824"/>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371" name="Shape 371"/>
        <p:cNvGrpSpPr/>
        <p:nvPr/>
      </p:nvGrpSpPr>
      <p:grpSpPr>
        <a:xfrm>
          <a:off x="0" y="0"/>
          <a:ext cx="0" cy="0"/>
          <a:chOff x="0" y="0"/>
          <a:chExt cx="0" cy="0"/>
        </a:xfrm>
      </p:grpSpPr>
      <p:sp>
        <p:nvSpPr>
          <p:cNvPr id="372" name="Google Shape;372;g2dce1a554e4_28_464"/>
          <p:cNvSpPr txBox="1"/>
          <p:nvPr>
            <p:ph type="ctrTitle"/>
          </p:nvPr>
        </p:nvSpPr>
        <p:spPr>
          <a:xfrm>
            <a:off x="723600" y="470625"/>
            <a:ext cx="1945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3" name="Google Shape;373;g2dce1a554e4_28_464"/>
          <p:cNvSpPr txBox="1"/>
          <p:nvPr>
            <p:ph idx="1" type="subTitle"/>
          </p:nvPr>
        </p:nvSpPr>
        <p:spPr>
          <a:xfrm>
            <a:off x="4240075" y="1504450"/>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4" name="Google Shape;374;g2dce1a554e4_28_464"/>
          <p:cNvSpPr txBox="1"/>
          <p:nvPr>
            <p:ph idx="2" type="subTitle"/>
          </p:nvPr>
        </p:nvSpPr>
        <p:spPr>
          <a:xfrm>
            <a:off x="4240075" y="2675938"/>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5" name="Google Shape;375;g2dce1a554e4_28_464"/>
          <p:cNvSpPr txBox="1"/>
          <p:nvPr>
            <p:ph idx="3" type="ctrTitle"/>
          </p:nvPr>
        </p:nvSpPr>
        <p:spPr>
          <a:xfrm>
            <a:off x="4240075" y="11981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76" name="Google Shape;376;g2dce1a554e4_28_464"/>
          <p:cNvSpPr txBox="1"/>
          <p:nvPr>
            <p:ph idx="4" type="ctrTitle"/>
          </p:nvPr>
        </p:nvSpPr>
        <p:spPr>
          <a:xfrm>
            <a:off x="4240075" y="2362488"/>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77" name="Google Shape;377;g2dce1a554e4_28_464"/>
          <p:cNvSpPr txBox="1"/>
          <p:nvPr>
            <p:ph idx="5" type="subTitle"/>
          </p:nvPr>
        </p:nvSpPr>
        <p:spPr>
          <a:xfrm>
            <a:off x="4240075" y="3844975"/>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8" name="Google Shape;378;g2dce1a554e4_28_464"/>
          <p:cNvSpPr txBox="1"/>
          <p:nvPr>
            <p:ph idx="6" type="ctrTitle"/>
          </p:nvPr>
        </p:nvSpPr>
        <p:spPr>
          <a:xfrm>
            <a:off x="4240075" y="3537472"/>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9" name="Shape 379"/>
        <p:cNvGrpSpPr/>
        <p:nvPr/>
      </p:nvGrpSpPr>
      <p:grpSpPr>
        <a:xfrm>
          <a:off x="0" y="0"/>
          <a:ext cx="0" cy="0"/>
          <a:chOff x="0" y="0"/>
          <a:chExt cx="0" cy="0"/>
        </a:xfrm>
      </p:grpSpPr>
      <p:sp>
        <p:nvSpPr>
          <p:cNvPr id="380" name="Google Shape;380;g2dce1a554e4_28_472"/>
          <p:cNvSpPr txBox="1"/>
          <p:nvPr>
            <p:ph hasCustomPrompt="1" type="title"/>
          </p:nvPr>
        </p:nvSpPr>
        <p:spPr>
          <a:xfrm>
            <a:off x="713100" y="2293525"/>
            <a:ext cx="7717800" cy="149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81" name="Google Shape;381;g2dce1a554e4_28_472"/>
          <p:cNvSpPr txBox="1"/>
          <p:nvPr>
            <p:ph idx="1" type="subTitle"/>
          </p:nvPr>
        </p:nvSpPr>
        <p:spPr>
          <a:xfrm>
            <a:off x="712975" y="3945425"/>
            <a:ext cx="7717800" cy="42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382" name="Shape 382"/>
        <p:cNvGrpSpPr/>
        <p:nvPr/>
      </p:nvGrpSpPr>
      <p:grpSpPr>
        <a:xfrm>
          <a:off x="0" y="0"/>
          <a:ext cx="0" cy="0"/>
          <a:chOff x="0" y="0"/>
          <a:chExt cx="0" cy="0"/>
        </a:xfrm>
      </p:grpSpPr>
      <p:sp>
        <p:nvSpPr>
          <p:cNvPr id="383" name="Google Shape;383;g2dce1a554e4_28_475"/>
          <p:cNvSpPr txBox="1"/>
          <p:nvPr>
            <p:ph type="ctrTitle"/>
          </p:nvPr>
        </p:nvSpPr>
        <p:spPr>
          <a:xfrm flipH="1">
            <a:off x="2676021" y="2226953"/>
            <a:ext cx="28239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384" name="Google Shape;384;g2dce1a554e4_28_475"/>
          <p:cNvSpPr txBox="1"/>
          <p:nvPr>
            <p:ph idx="2" type="title"/>
          </p:nvPr>
        </p:nvSpPr>
        <p:spPr>
          <a:xfrm flipH="1">
            <a:off x="5637514" y="2269925"/>
            <a:ext cx="2363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8">
    <p:spTree>
      <p:nvGrpSpPr>
        <p:cNvPr id="385" name="Shape 385"/>
        <p:cNvGrpSpPr/>
        <p:nvPr/>
      </p:nvGrpSpPr>
      <p:grpSpPr>
        <a:xfrm>
          <a:off x="0" y="0"/>
          <a:ext cx="0" cy="0"/>
          <a:chOff x="0" y="0"/>
          <a:chExt cx="0" cy="0"/>
        </a:xfrm>
      </p:grpSpPr>
      <p:sp>
        <p:nvSpPr>
          <p:cNvPr id="386" name="Google Shape;386;g2dce1a554e4_28_478"/>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87" name="Google Shape;387;g2dce1a554e4_28_478"/>
          <p:cNvSpPr txBox="1"/>
          <p:nvPr>
            <p:ph idx="2" type="ctrTitle"/>
          </p:nvPr>
        </p:nvSpPr>
        <p:spPr>
          <a:xfrm>
            <a:off x="1386000" y="3425225"/>
            <a:ext cx="1581900" cy="481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388" name="Google Shape;388;g2dce1a554e4_28_478"/>
          <p:cNvSpPr txBox="1"/>
          <p:nvPr>
            <p:ph idx="3" type="ctrTitle"/>
          </p:nvPr>
        </p:nvSpPr>
        <p:spPr>
          <a:xfrm>
            <a:off x="3767200" y="2613025"/>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89" name="Google Shape;389;g2dce1a554e4_28_478"/>
          <p:cNvSpPr txBox="1"/>
          <p:nvPr>
            <p:ph idx="4" type="ctrTitle"/>
          </p:nvPr>
        </p:nvSpPr>
        <p:spPr>
          <a:xfrm>
            <a:off x="6148400" y="3425225"/>
            <a:ext cx="1581900" cy="48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390" name="Google Shape;390;g2dce1a554e4_28_478"/>
          <p:cNvSpPr txBox="1"/>
          <p:nvPr>
            <p:ph idx="1" type="subTitle"/>
          </p:nvPr>
        </p:nvSpPr>
        <p:spPr>
          <a:xfrm>
            <a:off x="1386000" y="3778950"/>
            <a:ext cx="1581900" cy="63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391" name="Google Shape;391;g2dce1a554e4_28_478"/>
          <p:cNvSpPr txBox="1"/>
          <p:nvPr>
            <p:ph idx="5" type="subTitle"/>
          </p:nvPr>
        </p:nvSpPr>
        <p:spPr>
          <a:xfrm>
            <a:off x="3767200" y="2966750"/>
            <a:ext cx="1581900" cy="63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392" name="Google Shape;392;g2dce1a554e4_28_478"/>
          <p:cNvSpPr txBox="1"/>
          <p:nvPr>
            <p:ph idx="6" type="subTitle"/>
          </p:nvPr>
        </p:nvSpPr>
        <p:spPr>
          <a:xfrm>
            <a:off x="6148400" y="3778950"/>
            <a:ext cx="1581900" cy="6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32" name="Shape 32"/>
        <p:cNvGrpSpPr/>
        <p:nvPr/>
      </p:nvGrpSpPr>
      <p:grpSpPr>
        <a:xfrm>
          <a:off x="0" y="0"/>
          <a:ext cx="0" cy="0"/>
          <a:chOff x="0" y="0"/>
          <a:chExt cx="0" cy="0"/>
        </a:xfrm>
      </p:grpSpPr>
      <p:sp>
        <p:nvSpPr>
          <p:cNvPr id="33" name="Google Shape;33;p101"/>
          <p:cNvSpPr txBox="1"/>
          <p:nvPr>
            <p:ph idx="1" type="subTitle"/>
          </p:nvPr>
        </p:nvSpPr>
        <p:spPr>
          <a:xfrm flipH="1">
            <a:off x="2144325" y="3016350"/>
            <a:ext cx="4855200" cy="655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12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 name="Google Shape;34;p101"/>
          <p:cNvSpPr txBox="1"/>
          <p:nvPr>
            <p:ph type="title"/>
          </p:nvPr>
        </p:nvSpPr>
        <p:spPr>
          <a:xfrm>
            <a:off x="2144466" y="1380450"/>
            <a:ext cx="4855200" cy="163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bg>
      <p:bgPr>
        <a:solidFill>
          <a:schemeClr val="dk1"/>
        </a:solidFill>
      </p:bgPr>
    </p:bg>
    <p:spTree>
      <p:nvGrpSpPr>
        <p:cNvPr id="393" name="Shape 393"/>
        <p:cNvGrpSpPr/>
        <p:nvPr/>
      </p:nvGrpSpPr>
      <p:grpSpPr>
        <a:xfrm>
          <a:off x="0" y="0"/>
          <a:ext cx="0" cy="0"/>
          <a:chOff x="0" y="0"/>
          <a:chExt cx="0" cy="0"/>
        </a:xfrm>
      </p:grpSpPr>
      <p:sp>
        <p:nvSpPr>
          <p:cNvPr id="394" name="Google Shape;394;g2dce1a554e4_28_486"/>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95" name="Google Shape;395;g2dce1a554e4_28_486"/>
          <p:cNvSpPr txBox="1"/>
          <p:nvPr>
            <p:ph idx="2" type="ctrTitle"/>
          </p:nvPr>
        </p:nvSpPr>
        <p:spPr>
          <a:xfrm>
            <a:off x="1610575" y="1611625"/>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96" name="Google Shape;396;g2dce1a554e4_28_486"/>
          <p:cNvSpPr txBox="1"/>
          <p:nvPr>
            <p:ph idx="3" type="ctrTitle"/>
          </p:nvPr>
        </p:nvSpPr>
        <p:spPr>
          <a:xfrm>
            <a:off x="5707025" y="1613761"/>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97" name="Google Shape;397;g2dce1a554e4_28_486"/>
          <p:cNvSpPr txBox="1"/>
          <p:nvPr>
            <p:ph idx="4" type="ctrTitle"/>
          </p:nvPr>
        </p:nvSpPr>
        <p:spPr>
          <a:xfrm>
            <a:off x="1610575" y="3135908"/>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398" name="Google Shape;398;g2dce1a554e4_28_486"/>
          <p:cNvSpPr txBox="1"/>
          <p:nvPr>
            <p:ph idx="5" type="ctrTitle"/>
          </p:nvPr>
        </p:nvSpPr>
        <p:spPr>
          <a:xfrm>
            <a:off x="5707025" y="3144067"/>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99" name="Google Shape;399;g2dce1a554e4_28_486"/>
          <p:cNvSpPr txBox="1"/>
          <p:nvPr>
            <p:ph idx="1" type="subTitle"/>
          </p:nvPr>
        </p:nvSpPr>
        <p:spPr>
          <a:xfrm>
            <a:off x="5707025" y="3431480"/>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00" name="Google Shape;400;g2dce1a554e4_28_486"/>
          <p:cNvSpPr txBox="1"/>
          <p:nvPr>
            <p:ph idx="6" type="subTitle"/>
          </p:nvPr>
        </p:nvSpPr>
        <p:spPr>
          <a:xfrm>
            <a:off x="1610575" y="1904875"/>
            <a:ext cx="1853100" cy="367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401" name="Google Shape;401;g2dce1a554e4_28_486"/>
          <p:cNvSpPr txBox="1"/>
          <p:nvPr>
            <p:ph idx="7" type="subTitle"/>
          </p:nvPr>
        </p:nvSpPr>
        <p:spPr>
          <a:xfrm>
            <a:off x="1610575" y="3420719"/>
            <a:ext cx="18531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402" name="Google Shape;402;g2dce1a554e4_28_486"/>
          <p:cNvSpPr txBox="1"/>
          <p:nvPr>
            <p:ph idx="8" type="subTitle"/>
          </p:nvPr>
        </p:nvSpPr>
        <p:spPr>
          <a:xfrm>
            <a:off x="5707025" y="1901903"/>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g2dce1a554e4_28_496"/>
          <p:cNvSpPr txBox="1"/>
          <p:nvPr>
            <p:ph type="title"/>
          </p:nvPr>
        </p:nvSpPr>
        <p:spPr>
          <a:xfrm>
            <a:off x="2019050" y="1302350"/>
            <a:ext cx="5106000" cy="238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_1">
    <p:spTree>
      <p:nvGrpSpPr>
        <p:cNvPr id="405" name="Shape 405"/>
        <p:cNvGrpSpPr/>
        <p:nvPr/>
      </p:nvGrpSpPr>
      <p:grpSpPr>
        <a:xfrm>
          <a:off x="0" y="0"/>
          <a:ext cx="0" cy="0"/>
          <a:chOff x="0" y="0"/>
          <a:chExt cx="0" cy="0"/>
        </a:xfrm>
      </p:grpSpPr>
      <p:sp>
        <p:nvSpPr>
          <p:cNvPr id="406" name="Google Shape;406;g2dce1a554e4_28_498"/>
          <p:cNvSpPr txBox="1"/>
          <p:nvPr>
            <p:ph type="ctrTitle"/>
          </p:nvPr>
        </p:nvSpPr>
        <p:spPr>
          <a:xfrm flipH="1">
            <a:off x="4098499" y="2231814"/>
            <a:ext cx="26100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407" name="Google Shape;407;g2dce1a554e4_28_498"/>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08" name="Shape 408"/>
        <p:cNvGrpSpPr/>
        <p:nvPr/>
      </p:nvGrpSpPr>
      <p:grpSpPr>
        <a:xfrm>
          <a:off x="0" y="0"/>
          <a:ext cx="0" cy="0"/>
          <a:chOff x="0" y="0"/>
          <a:chExt cx="0" cy="0"/>
        </a:xfrm>
      </p:grpSpPr>
      <p:sp>
        <p:nvSpPr>
          <p:cNvPr id="409" name="Google Shape;409;g2dce1a554e4_28_501"/>
          <p:cNvSpPr txBox="1"/>
          <p:nvPr>
            <p:ph idx="1" type="subTitle"/>
          </p:nvPr>
        </p:nvSpPr>
        <p:spPr>
          <a:xfrm>
            <a:off x="1441813" y="1410150"/>
            <a:ext cx="6260400" cy="163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0" name="Google Shape;410;g2dce1a554e4_28_501"/>
          <p:cNvSpPr txBox="1"/>
          <p:nvPr>
            <p:ph type="title"/>
          </p:nvPr>
        </p:nvSpPr>
        <p:spPr>
          <a:xfrm>
            <a:off x="1441788" y="3278250"/>
            <a:ext cx="62604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9">
    <p:spTree>
      <p:nvGrpSpPr>
        <p:cNvPr id="411" name="Shape 411"/>
        <p:cNvGrpSpPr/>
        <p:nvPr/>
      </p:nvGrpSpPr>
      <p:grpSpPr>
        <a:xfrm>
          <a:off x="0" y="0"/>
          <a:ext cx="0" cy="0"/>
          <a:chOff x="0" y="0"/>
          <a:chExt cx="0" cy="0"/>
        </a:xfrm>
      </p:grpSpPr>
      <p:sp>
        <p:nvSpPr>
          <p:cNvPr id="412" name="Google Shape;412;g2dce1a554e4_28_504"/>
          <p:cNvSpPr txBox="1"/>
          <p:nvPr>
            <p:ph type="ctrTitle"/>
          </p:nvPr>
        </p:nvSpPr>
        <p:spPr>
          <a:xfrm>
            <a:off x="723600" y="470625"/>
            <a:ext cx="1878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13" name="Google Shape;413;g2dce1a554e4_28_504"/>
          <p:cNvSpPr txBox="1"/>
          <p:nvPr>
            <p:ph idx="2"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4" name="Google Shape;414;g2dce1a554e4_28_504"/>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g2dce1a554e4_28_504"/>
          <p:cNvSpPr txBox="1"/>
          <p:nvPr>
            <p:ph idx="3"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6" name="Google Shape;416;g2dce1a554e4_28_504"/>
          <p:cNvSpPr txBox="1"/>
          <p:nvPr>
            <p:ph idx="4"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7" name="Google Shape;417;g2dce1a554e4_28_504"/>
          <p:cNvSpPr txBox="1"/>
          <p:nvPr>
            <p:ph idx="5"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8" name="Google Shape;418;g2dce1a554e4_28_504"/>
          <p:cNvSpPr txBox="1"/>
          <p:nvPr>
            <p:ph idx="6"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9" name="Google Shape;419;g2dce1a554e4_28_504"/>
          <p:cNvSpPr txBox="1"/>
          <p:nvPr>
            <p:ph idx="7"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420" name="Google Shape;420;g2dce1a554e4_28_504"/>
          <p:cNvSpPr txBox="1"/>
          <p:nvPr>
            <p:ph idx="8"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421" name="Google Shape;421;g2dce1a554e4_28_504"/>
          <p:cNvSpPr txBox="1"/>
          <p:nvPr>
            <p:ph idx="9"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_1">
    <p:spTree>
      <p:nvGrpSpPr>
        <p:cNvPr id="422" name="Shape 422"/>
        <p:cNvGrpSpPr/>
        <p:nvPr/>
      </p:nvGrpSpPr>
      <p:grpSpPr>
        <a:xfrm>
          <a:off x="0" y="0"/>
          <a:ext cx="0" cy="0"/>
          <a:chOff x="0" y="0"/>
          <a:chExt cx="0" cy="0"/>
        </a:xfrm>
      </p:grpSpPr>
      <p:sp>
        <p:nvSpPr>
          <p:cNvPr id="423" name="Google Shape;423;g2dce1a554e4_28_515"/>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24" name="Google Shape;424;g2dce1a554e4_28_515"/>
          <p:cNvSpPr txBox="1"/>
          <p:nvPr>
            <p:ph idx="2" type="ctrTitle"/>
          </p:nvPr>
        </p:nvSpPr>
        <p:spPr>
          <a:xfrm>
            <a:off x="117042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425" name="Google Shape;425;g2dce1a554e4_28_515"/>
          <p:cNvSpPr txBox="1"/>
          <p:nvPr>
            <p:ph idx="3" type="ctrTitle"/>
          </p:nvPr>
        </p:nvSpPr>
        <p:spPr>
          <a:xfrm>
            <a:off x="3781050"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426" name="Google Shape;426;g2dce1a554e4_28_515"/>
          <p:cNvSpPr txBox="1"/>
          <p:nvPr>
            <p:ph idx="4" type="ctrTitle"/>
          </p:nvPr>
        </p:nvSpPr>
        <p:spPr>
          <a:xfrm>
            <a:off x="639167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427" name="Google Shape;427;g2dce1a554e4_28_515"/>
          <p:cNvSpPr txBox="1"/>
          <p:nvPr>
            <p:ph idx="1" type="subTitle"/>
          </p:nvPr>
        </p:nvSpPr>
        <p:spPr>
          <a:xfrm>
            <a:off x="117042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428" name="Google Shape;428;g2dce1a554e4_28_515"/>
          <p:cNvSpPr txBox="1"/>
          <p:nvPr>
            <p:ph idx="5" type="subTitle"/>
          </p:nvPr>
        </p:nvSpPr>
        <p:spPr>
          <a:xfrm>
            <a:off x="3781050"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429" name="Google Shape;429;g2dce1a554e4_28_515"/>
          <p:cNvSpPr txBox="1"/>
          <p:nvPr>
            <p:ph idx="6" type="subTitle"/>
          </p:nvPr>
        </p:nvSpPr>
        <p:spPr>
          <a:xfrm>
            <a:off x="639167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dk1"/>
        </a:solidFill>
      </p:bgPr>
    </p:bg>
    <p:spTree>
      <p:nvGrpSpPr>
        <p:cNvPr id="430" name="Shape 430"/>
        <p:cNvGrpSpPr/>
        <p:nvPr/>
      </p:nvGrpSpPr>
      <p:grpSpPr>
        <a:xfrm>
          <a:off x="0" y="0"/>
          <a:ext cx="0" cy="0"/>
          <a:chOff x="0" y="0"/>
          <a:chExt cx="0" cy="0"/>
        </a:xfrm>
      </p:grpSpPr>
      <p:sp>
        <p:nvSpPr>
          <p:cNvPr id="431" name="Google Shape;431;g2dce1a554e4_28_523"/>
          <p:cNvSpPr txBox="1"/>
          <p:nvPr>
            <p:ph type="ctrTitle"/>
          </p:nvPr>
        </p:nvSpPr>
        <p:spPr>
          <a:xfrm>
            <a:off x="723600" y="470625"/>
            <a:ext cx="1704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_1">
    <p:spTree>
      <p:nvGrpSpPr>
        <p:cNvPr id="432" name="Shape 432"/>
        <p:cNvGrpSpPr/>
        <p:nvPr/>
      </p:nvGrpSpPr>
      <p:grpSpPr>
        <a:xfrm>
          <a:off x="0" y="0"/>
          <a:ext cx="0" cy="0"/>
          <a:chOff x="0" y="0"/>
          <a:chExt cx="0" cy="0"/>
        </a:xfrm>
      </p:grpSpPr>
      <p:sp>
        <p:nvSpPr>
          <p:cNvPr id="433" name="Google Shape;433;g2dce1a554e4_28_525"/>
          <p:cNvSpPr txBox="1"/>
          <p:nvPr>
            <p:ph type="ctrTitle"/>
          </p:nvPr>
        </p:nvSpPr>
        <p:spPr>
          <a:xfrm flipH="1">
            <a:off x="4801666" y="2690100"/>
            <a:ext cx="3629100" cy="1255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434" name="Google Shape;434;g2dce1a554e4_28_525"/>
          <p:cNvSpPr txBox="1"/>
          <p:nvPr>
            <p:ph idx="2" type="title"/>
          </p:nvPr>
        </p:nvSpPr>
        <p:spPr>
          <a:xfrm flipH="1">
            <a:off x="4801666" y="768900"/>
            <a:ext cx="3629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435" name="Google Shape;435;g2dce1a554e4_28_525"/>
          <p:cNvSpPr txBox="1"/>
          <p:nvPr>
            <p:ph idx="1" type="subTitle"/>
          </p:nvPr>
        </p:nvSpPr>
        <p:spPr>
          <a:xfrm>
            <a:off x="4801759" y="3945900"/>
            <a:ext cx="3629100" cy="42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0">
    <p:spTree>
      <p:nvGrpSpPr>
        <p:cNvPr id="436" name="Shape 436"/>
        <p:cNvGrpSpPr/>
        <p:nvPr/>
      </p:nvGrpSpPr>
      <p:grpSpPr>
        <a:xfrm>
          <a:off x="0" y="0"/>
          <a:ext cx="0" cy="0"/>
          <a:chOff x="0" y="0"/>
          <a:chExt cx="0" cy="0"/>
        </a:xfrm>
      </p:grpSpPr>
      <p:sp>
        <p:nvSpPr>
          <p:cNvPr id="437" name="Google Shape;437;g2dce1a554e4_28_529"/>
          <p:cNvSpPr txBox="1"/>
          <p:nvPr>
            <p:ph type="title"/>
          </p:nvPr>
        </p:nvSpPr>
        <p:spPr>
          <a:xfrm>
            <a:off x="2576175"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438" name="Google Shape;438;g2dce1a554e4_28_529"/>
          <p:cNvSpPr txBox="1"/>
          <p:nvPr>
            <p:ph idx="1" type="subTitle"/>
          </p:nvPr>
        </p:nvSpPr>
        <p:spPr>
          <a:xfrm>
            <a:off x="257617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39" name="Google Shape;439;g2dce1a554e4_28_529"/>
          <p:cNvSpPr txBox="1"/>
          <p:nvPr>
            <p:ph idx="2" type="title"/>
          </p:nvPr>
        </p:nvSpPr>
        <p:spPr>
          <a:xfrm>
            <a:off x="4860080"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440" name="Google Shape;440;g2dce1a554e4_28_529"/>
          <p:cNvSpPr txBox="1"/>
          <p:nvPr>
            <p:ph idx="3" type="subTitle"/>
          </p:nvPr>
        </p:nvSpPr>
        <p:spPr>
          <a:xfrm>
            <a:off x="486008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41" name="Google Shape;441;g2dce1a554e4_28_529"/>
          <p:cNvSpPr txBox="1"/>
          <p:nvPr>
            <p:ph idx="4" type="title"/>
          </p:nvPr>
        </p:nvSpPr>
        <p:spPr>
          <a:xfrm>
            <a:off x="143197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442" name="Google Shape;442;g2dce1a554e4_28_529"/>
          <p:cNvSpPr txBox="1"/>
          <p:nvPr>
            <p:ph idx="5" type="subTitle"/>
          </p:nvPr>
        </p:nvSpPr>
        <p:spPr>
          <a:xfrm>
            <a:off x="143197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43" name="Google Shape;443;g2dce1a554e4_28_529"/>
          <p:cNvSpPr txBox="1"/>
          <p:nvPr>
            <p:ph idx="6" type="title"/>
          </p:nvPr>
        </p:nvSpPr>
        <p:spPr>
          <a:xfrm>
            <a:off x="371588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444" name="Google Shape;444;g2dce1a554e4_28_529"/>
          <p:cNvSpPr txBox="1"/>
          <p:nvPr>
            <p:ph idx="7" type="subTitle"/>
          </p:nvPr>
        </p:nvSpPr>
        <p:spPr>
          <a:xfrm>
            <a:off x="371588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45" name="Google Shape;445;g2dce1a554e4_28_529"/>
          <p:cNvSpPr txBox="1"/>
          <p:nvPr>
            <p:ph idx="8" type="title"/>
          </p:nvPr>
        </p:nvSpPr>
        <p:spPr>
          <a:xfrm>
            <a:off x="5999800"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446" name="Google Shape;446;g2dce1a554e4_28_529"/>
          <p:cNvSpPr txBox="1"/>
          <p:nvPr>
            <p:ph idx="9" type="subTitle"/>
          </p:nvPr>
        </p:nvSpPr>
        <p:spPr>
          <a:xfrm>
            <a:off x="5999798"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47" name="Google Shape;447;g2dce1a554e4_28_529"/>
          <p:cNvSpPr txBox="1"/>
          <p:nvPr>
            <p:ph idx="13"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_1_1_1_1_1_1">
    <p:spTree>
      <p:nvGrpSpPr>
        <p:cNvPr id="448" name="Shape 448"/>
        <p:cNvGrpSpPr/>
        <p:nvPr/>
      </p:nvGrpSpPr>
      <p:grpSpPr>
        <a:xfrm>
          <a:off x="0" y="0"/>
          <a:ext cx="0" cy="0"/>
          <a:chOff x="0" y="0"/>
          <a:chExt cx="0" cy="0"/>
        </a:xfrm>
      </p:grpSpPr>
      <p:sp>
        <p:nvSpPr>
          <p:cNvPr id="449" name="Google Shape;449;g2dce1a554e4_28_541"/>
          <p:cNvSpPr txBox="1"/>
          <p:nvPr>
            <p:ph type="ctrTitle"/>
          </p:nvPr>
        </p:nvSpPr>
        <p:spPr>
          <a:xfrm flipH="1">
            <a:off x="713216" y="2690100"/>
            <a:ext cx="3629100" cy="125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l">
              <a:lnSpc>
                <a:spcPct val="100000"/>
              </a:lnSpc>
              <a:spcBef>
                <a:spcPts val="0"/>
              </a:spcBef>
              <a:spcAft>
                <a:spcPts val="0"/>
              </a:spcAft>
              <a:buClr>
                <a:srgbClr val="B7B7B7"/>
              </a:buClr>
              <a:buSzPts val="6500"/>
              <a:buNone/>
              <a:defRPr sz="6500">
                <a:solidFill>
                  <a:srgbClr val="B7B7B7"/>
                </a:solidFill>
              </a:defRPr>
            </a:lvl2pPr>
            <a:lvl3pPr lvl="2" algn="l">
              <a:lnSpc>
                <a:spcPct val="100000"/>
              </a:lnSpc>
              <a:spcBef>
                <a:spcPts val="0"/>
              </a:spcBef>
              <a:spcAft>
                <a:spcPts val="0"/>
              </a:spcAft>
              <a:buClr>
                <a:srgbClr val="B7B7B7"/>
              </a:buClr>
              <a:buSzPts val="6500"/>
              <a:buNone/>
              <a:defRPr sz="6500">
                <a:solidFill>
                  <a:srgbClr val="B7B7B7"/>
                </a:solidFill>
              </a:defRPr>
            </a:lvl3pPr>
            <a:lvl4pPr lvl="3" algn="l">
              <a:lnSpc>
                <a:spcPct val="100000"/>
              </a:lnSpc>
              <a:spcBef>
                <a:spcPts val="0"/>
              </a:spcBef>
              <a:spcAft>
                <a:spcPts val="0"/>
              </a:spcAft>
              <a:buClr>
                <a:srgbClr val="B7B7B7"/>
              </a:buClr>
              <a:buSzPts val="6500"/>
              <a:buNone/>
              <a:defRPr sz="6500">
                <a:solidFill>
                  <a:srgbClr val="B7B7B7"/>
                </a:solidFill>
              </a:defRPr>
            </a:lvl4pPr>
            <a:lvl5pPr lvl="4" algn="l">
              <a:lnSpc>
                <a:spcPct val="100000"/>
              </a:lnSpc>
              <a:spcBef>
                <a:spcPts val="0"/>
              </a:spcBef>
              <a:spcAft>
                <a:spcPts val="0"/>
              </a:spcAft>
              <a:buClr>
                <a:srgbClr val="B7B7B7"/>
              </a:buClr>
              <a:buSzPts val="6500"/>
              <a:buNone/>
              <a:defRPr sz="6500">
                <a:solidFill>
                  <a:srgbClr val="B7B7B7"/>
                </a:solidFill>
              </a:defRPr>
            </a:lvl5pPr>
            <a:lvl6pPr lvl="5" algn="l">
              <a:lnSpc>
                <a:spcPct val="100000"/>
              </a:lnSpc>
              <a:spcBef>
                <a:spcPts val="0"/>
              </a:spcBef>
              <a:spcAft>
                <a:spcPts val="0"/>
              </a:spcAft>
              <a:buClr>
                <a:srgbClr val="B7B7B7"/>
              </a:buClr>
              <a:buSzPts val="6500"/>
              <a:buNone/>
              <a:defRPr sz="6500">
                <a:solidFill>
                  <a:srgbClr val="B7B7B7"/>
                </a:solidFill>
              </a:defRPr>
            </a:lvl6pPr>
            <a:lvl7pPr lvl="6" algn="l">
              <a:lnSpc>
                <a:spcPct val="100000"/>
              </a:lnSpc>
              <a:spcBef>
                <a:spcPts val="0"/>
              </a:spcBef>
              <a:spcAft>
                <a:spcPts val="0"/>
              </a:spcAft>
              <a:buClr>
                <a:srgbClr val="B7B7B7"/>
              </a:buClr>
              <a:buSzPts val="6500"/>
              <a:buNone/>
              <a:defRPr sz="6500">
                <a:solidFill>
                  <a:srgbClr val="B7B7B7"/>
                </a:solidFill>
              </a:defRPr>
            </a:lvl7pPr>
            <a:lvl8pPr lvl="7" algn="l">
              <a:lnSpc>
                <a:spcPct val="100000"/>
              </a:lnSpc>
              <a:spcBef>
                <a:spcPts val="0"/>
              </a:spcBef>
              <a:spcAft>
                <a:spcPts val="0"/>
              </a:spcAft>
              <a:buClr>
                <a:srgbClr val="B7B7B7"/>
              </a:buClr>
              <a:buSzPts val="6500"/>
              <a:buNone/>
              <a:defRPr sz="6500">
                <a:solidFill>
                  <a:srgbClr val="B7B7B7"/>
                </a:solidFill>
              </a:defRPr>
            </a:lvl8pPr>
            <a:lvl9pPr lvl="8" algn="l">
              <a:lnSpc>
                <a:spcPct val="100000"/>
              </a:lnSpc>
              <a:spcBef>
                <a:spcPts val="0"/>
              </a:spcBef>
              <a:spcAft>
                <a:spcPts val="0"/>
              </a:spcAft>
              <a:buClr>
                <a:srgbClr val="B7B7B7"/>
              </a:buClr>
              <a:buSzPts val="6500"/>
              <a:buNone/>
              <a:defRPr sz="6500">
                <a:solidFill>
                  <a:srgbClr val="B7B7B7"/>
                </a:solidFill>
              </a:defRPr>
            </a:lvl9pPr>
          </a:lstStyle>
          <a:p/>
        </p:txBody>
      </p:sp>
      <p:sp>
        <p:nvSpPr>
          <p:cNvPr id="450" name="Google Shape;450;g2dce1a554e4_28_541"/>
          <p:cNvSpPr txBox="1"/>
          <p:nvPr>
            <p:ph idx="2" type="title"/>
          </p:nvPr>
        </p:nvSpPr>
        <p:spPr>
          <a:xfrm flipH="1">
            <a:off x="713216" y="768900"/>
            <a:ext cx="36291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451" name="Google Shape;451;g2dce1a554e4_28_541"/>
          <p:cNvSpPr txBox="1"/>
          <p:nvPr>
            <p:ph idx="1" type="subTitle"/>
          </p:nvPr>
        </p:nvSpPr>
        <p:spPr>
          <a:xfrm>
            <a:off x="713309" y="3945900"/>
            <a:ext cx="3629100" cy="4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5" name="Shape 35"/>
        <p:cNvGrpSpPr/>
        <p:nvPr/>
      </p:nvGrpSpPr>
      <p:grpSpPr>
        <a:xfrm>
          <a:off x="0" y="0"/>
          <a:ext cx="0" cy="0"/>
          <a:chOff x="0" y="0"/>
          <a:chExt cx="0" cy="0"/>
        </a:xfrm>
      </p:grpSpPr>
      <p:sp>
        <p:nvSpPr>
          <p:cNvPr id="36" name="Google Shape;36;p102"/>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7" name="Google Shape;37;p102">
            <a:hlinkClick/>
          </p:cNvPr>
          <p:cNvSpPr txBox="1"/>
          <p:nvPr>
            <p:ph idx="2"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38" name="Google Shape;38;p102"/>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39" name="Google Shape;39;p102">
            <a:hlinkClick/>
          </p:cNvPr>
          <p:cNvSpPr txBox="1"/>
          <p:nvPr>
            <p:ph idx="3"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40" name="Google Shape;40;p102">
            <a:hlinkClick/>
          </p:cNvPr>
          <p:cNvSpPr txBox="1"/>
          <p:nvPr>
            <p:ph idx="4"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41" name="Google Shape;41;p102"/>
          <p:cNvSpPr txBox="1"/>
          <p:nvPr>
            <p:ph idx="5"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2" name="Google Shape;42;p102">
            <a:hlinkClick/>
          </p:cNvPr>
          <p:cNvSpPr txBox="1"/>
          <p:nvPr>
            <p:ph idx="6"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43" name="Google Shape;43;p102">
            <a:hlinkClick/>
          </p:cNvPr>
          <p:cNvSpPr txBox="1"/>
          <p:nvPr>
            <p:ph idx="7"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44" name="Google Shape;44;p102"/>
          <p:cNvSpPr txBox="1"/>
          <p:nvPr>
            <p:ph idx="8"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5" name="Google Shape;45;p102">
            <a:hlinkClick/>
          </p:cNvPr>
          <p:cNvSpPr txBox="1"/>
          <p:nvPr>
            <p:ph idx="9"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46" name="Google Shape;46;p102">
            <a:hlinkClick/>
          </p:cNvPr>
          <p:cNvSpPr txBox="1"/>
          <p:nvPr>
            <p:ph idx="13"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47" name="Google Shape;47;p102"/>
          <p:cNvSpPr txBox="1"/>
          <p:nvPr>
            <p:ph idx="14"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48" name="Google Shape;48;p102">
            <a:hlinkClick/>
          </p:cNvPr>
          <p:cNvSpPr txBox="1"/>
          <p:nvPr>
            <p:ph idx="15"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9" name="Google Shape;49;p102">
            <a:hlinkClick/>
          </p:cNvPr>
          <p:cNvSpPr txBox="1"/>
          <p:nvPr>
            <p:ph idx="16"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0" name="Google Shape;50;p102"/>
          <p:cNvSpPr txBox="1"/>
          <p:nvPr>
            <p:ph idx="17"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1" name="Google Shape;51;p102">
            <a:hlinkClick/>
          </p:cNvPr>
          <p:cNvSpPr txBox="1"/>
          <p:nvPr>
            <p:ph idx="18"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2" name="Google Shape;52;p102">
            <a:hlinkClick/>
          </p:cNvPr>
          <p:cNvSpPr txBox="1"/>
          <p:nvPr>
            <p:ph idx="19"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3" name="Google Shape;53;p102"/>
          <p:cNvSpPr txBox="1"/>
          <p:nvPr>
            <p:ph idx="20"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 name="Google Shape;54;p102">
            <a:hlinkClick/>
          </p:cNvPr>
          <p:cNvSpPr txBox="1"/>
          <p:nvPr>
            <p:ph idx="21"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4">
    <p:spTree>
      <p:nvGrpSpPr>
        <p:cNvPr id="452" name="Shape 452"/>
        <p:cNvGrpSpPr/>
        <p:nvPr/>
      </p:nvGrpSpPr>
      <p:grpSpPr>
        <a:xfrm>
          <a:off x="0" y="0"/>
          <a:ext cx="0" cy="0"/>
          <a:chOff x="0" y="0"/>
          <a:chExt cx="0" cy="0"/>
        </a:xfrm>
      </p:grpSpPr>
      <p:sp>
        <p:nvSpPr>
          <p:cNvPr id="453" name="Google Shape;453;g2dce1a554e4_28_545"/>
          <p:cNvSpPr txBox="1"/>
          <p:nvPr>
            <p:ph idx="1" type="subTitle"/>
          </p:nvPr>
        </p:nvSpPr>
        <p:spPr>
          <a:xfrm flipH="1">
            <a:off x="101040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454" name="Google Shape;454;g2dce1a554e4_28_545"/>
          <p:cNvSpPr txBox="1"/>
          <p:nvPr>
            <p:ph idx="2" type="subTitle"/>
          </p:nvPr>
        </p:nvSpPr>
        <p:spPr>
          <a:xfrm flipH="1">
            <a:off x="1010400" y="3740150"/>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5" name="Google Shape;455;g2dce1a554e4_28_545"/>
          <p:cNvSpPr txBox="1"/>
          <p:nvPr>
            <p:ph idx="3" type="subTitle"/>
          </p:nvPr>
        </p:nvSpPr>
        <p:spPr>
          <a:xfrm flipH="1">
            <a:off x="37477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456" name="Google Shape;456;g2dce1a554e4_28_545"/>
          <p:cNvSpPr txBox="1"/>
          <p:nvPr>
            <p:ph idx="4" type="subTitle"/>
          </p:nvPr>
        </p:nvSpPr>
        <p:spPr>
          <a:xfrm>
            <a:off x="64909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457" name="Google Shape;457;g2dce1a554e4_28_545"/>
          <p:cNvSpPr txBox="1"/>
          <p:nvPr>
            <p:ph idx="5" type="subTitle"/>
          </p:nvPr>
        </p:nvSpPr>
        <p:spPr>
          <a:xfrm flipH="1">
            <a:off x="37477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8" name="Google Shape;458;g2dce1a554e4_28_545"/>
          <p:cNvSpPr txBox="1"/>
          <p:nvPr>
            <p:ph idx="6" type="subTitle"/>
          </p:nvPr>
        </p:nvSpPr>
        <p:spPr>
          <a:xfrm>
            <a:off x="64909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9" name="Google Shape;459;g2dce1a554e4_28_545"/>
          <p:cNvSpPr txBox="1"/>
          <p:nvPr>
            <p:ph type="title"/>
          </p:nvPr>
        </p:nvSpPr>
        <p:spPr>
          <a:xfrm>
            <a:off x="1389900" y="2163690"/>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0" name="Google Shape;460;g2dce1a554e4_28_545"/>
          <p:cNvSpPr txBox="1"/>
          <p:nvPr>
            <p:ph idx="7" type="title"/>
          </p:nvPr>
        </p:nvSpPr>
        <p:spPr>
          <a:xfrm>
            <a:off x="4127250" y="2160367"/>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1" name="Google Shape;461;g2dce1a554e4_28_545"/>
          <p:cNvSpPr txBox="1"/>
          <p:nvPr>
            <p:ph idx="8" type="title"/>
          </p:nvPr>
        </p:nvSpPr>
        <p:spPr>
          <a:xfrm>
            <a:off x="6873895" y="2160693"/>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2" name="Google Shape;462;g2dce1a554e4_28_545"/>
          <p:cNvSpPr txBox="1"/>
          <p:nvPr>
            <p:ph idx="9" type="ctrTitle"/>
          </p:nvPr>
        </p:nvSpPr>
        <p:spPr>
          <a:xfrm>
            <a:off x="723600" y="470625"/>
            <a:ext cx="1735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463" name="Shape 463"/>
        <p:cNvGrpSpPr/>
        <p:nvPr/>
      </p:nvGrpSpPr>
      <p:grpSpPr>
        <a:xfrm>
          <a:off x="0" y="0"/>
          <a:ext cx="0" cy="0"/>
          <a:chOff x="0" y="0"/>
          <a:chExt cx="0" cy="0"/>
        </a:xfrm>
      </p:grpSpPr>
      <p:sp>
        <p:nvSpPr>
          <p:cNvPr id="464" name="Google Shape;464;g2dce1a554e4_28_556"/>
          <p:cNvSpPr txBox="1"/>
          <p:nvPr>
            <p:ph type="ctrTitle"/>
          </p:nvPr>
        </p:nvSpPr>
        <p:spPr>
          <a:xfrm>
            <a:off x="3414400" y="1822650"/>
            <a:ext cx="5007900" cy="954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465" name="Google Shape;465;g2dce1a554e4_28_556"/>
          <p:cNvSpPr txBox="1"/>
          <p:nvPr>
            <p:ph idx="1" type="subTitle"/>
          </p:nvPr>
        </p:nvSpPr>
        <p:spPr>
          <a:xfrm>
            <a:off x="4563475" y="2777250"/>
            <a:ext cx="3867300" cy="54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8">
    <p:spTree>
      <p:nvGrpSpPr>
        <p:cNvPr id="466" name="Shape 466"/>
        <p:cNvGrpSpPr/>
        <p:nvPr/>
      </p:nvGrpSpPr>
      <p:grpSpPr>
        <a:xfrm>
          <a:off x="0" y="0"/>
          <a:ext cx="0" cy="0"/>
          <a:chOff x="0" y="0"/>
          <a:chExt cx="0" cy="0"/>
        </a:xfrm>
      </p:grpSpPr>
      <p:sp>
        <p:nvSpPr>
          <p:cNvPr id="467" name="Google Shape;467;g2dce1a554e4_28_559"/>
          <p:cNvSpPr txBox="1"/>
          <p:nvPr>
            <p:ph type="ctrTitle"/>
          </p:nvPr>
        </p:nvSpPr>
        <p:spPr>
          <a:xfrm>
            <a:off x="945189" y="2227950"/>
            <a:ext cx="2983200" cy="34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68" name="Google Shape;468;g2dce1a554e4_28_559"/>
          <p:cNvSpPr txBox="1"/>
          <p:nvPr>
            <p:ph idx="1" type="subTitle"/>
          </p:nvPr>
        </p:nvSpPr>
        <p:spPr>
          <a:xfrm>
            <a:off x="945200" y="2571750"/>
            <a:ext cx="29832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7">
    <p:spTree>
      <p:nvGrpSpPr>
        <p:cNvPr id="469" name="Shape 469"/>
        <p:cNvGrpSpPr/>
        <p:nvPr/>
      </p:nvGrpSpPr>
      <p:grpSpPr>
        <a:xfrm>
          <a:off x="0" y="0"/>
          <a:ext cx="0" cy="0"/>
          <a:chOff x="0" y="0"/>
          <a:chExt cx="0" cy="0"/>
        </a:xfrm>
      </p:grpSpPr>
      <p:sp>
        <p:nvSpPr>
          <p:cNvPr id="470" name="Google Shape;470;g2dce1a554e4_28_562"/>
          <p:cNvSpPr txBox="1"/>
          <p:nvPr>
            <p:ph type="ctrTitle"/>
          </p:nvPr>
        </p:nvSpPr>
        <p:spPr>
          <a:xfrm>
            <a:off x="5159880" y="2227950"/>
            <a:ext cx="2983200" cy="34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71" name="Google Shape;471;g2dce1a554e4_28_562"/>
          <p:cNvSpPr txBox="1"/>
          <p:nvPr>
            <p:ph idx="1" type="subTitle"/>
          </p:nvPr>
        </p:nvSpPr>
        <p:spPr>
          <a:xfrm>
            <a:off x="5159880" y="2571750"/>
            <a:ext cx="2983200" cy="6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472" name="Shape 472"/>
        <p:cNvGrpSpPr/>
        <p:nvPr/>
      </p:nvGrpSpPr>
      <p:grpSpPr>
        <a:xfrm>
          <a:off x="0" y="0"/>
          <a:ext cx="0" cy="0"/>
          <a:chOff x="0" y="0"/>
          <a:chExt cx="0" cy="0"/>
        </a:xfrm>
      </p:grpSpPr>
      <p:sp>
        <p:nvSpPr>
          <p:cNvPr id="473" name="Google Shape;473;g2dce1a554e4_28_565"/>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4" name="Google Shape;474;g2dce1a554e4_28_565"/>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475" name="Google Shape;475;g2dce1a554e4_28_565"/>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none" cap="none" strike="noStrike">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b="0" i="0" lang="en" sz="1000" u="none" cap="none" strike="noStrike">
                <a:solidFill>
                  <a:schemeClr val="dk1"/>
                </a:solidFill>
                <a:latin typeface="Open Sans"/>
                <a:ea typeface="Open Sans"/>
                <a:cs typeface="Open Sans"/>
                <a:sym typeface="Open Sans"/>
              </a:rPr>
              <a:t>, and includes icons by </a:t>
            </a:r>
            <a:r>
              <a:rPr b="1" i="0" lang="en" sz="1000" u="none" cap="none" strike="noStrike">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0" i="0" lang="en" sz="1000" u="none" cap="none" strike="noStrike">
                <a:solidFill>
                  <a:schemeClr val="dk1"/>
                </a:solidFill>
                <a:latin typeface="Open Sans"/>
                <a:ea typeface="Open Sans"/>
                <a:cs typeface="Open Sans"/>
                <a:sym typeface="Open Sans"/>
              </a:rPr>
              <a:t>, and infographics &amp; images by </a:t>
            </a:r>
            <a:r>
              <a:rPr b="1" i="0" lang="en" sz="1000" u="none" cap="none" strike="noStrike">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i="0" sz="10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3">
    <p:spTree>
      <p:nvGrpSpPr>
        <p:cNvPr id="476" name="Shape 476"/>
        <p:cNvGrpSpPr/>
        <p:nvPr/>
      </p:nvGrpSpPr>
      <p:grpSpPr>
        <a:xfrm>
          <a:off x="0" y="0"/>
          <a:ext cx="0" cy="0"/>
          <a:chOff x="0" y="0"/>
          <a:chExt cx="0" cy="0"/>
        </a:xfrm>
      </p:grpSpPr>
      <p:sp>
        <p:nvSpPr>
          <p:cNvPr id="477" name="Google Shape;477;g2dce1a554e4_28_569"/>
          <p:cNvSpPr txBox="1"/>
          <p:nvPr>
            <p:ph type="ctrTitle"/>
          </p:nvPr>
        </p:nvSpPr>
        <p:spPr>
          <a:xfrm>
            <a:off x="723600" y="470625"/>
            <a:ext cx="16485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478" name="Shape 478"/>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5">
    <p:spTree>
      <p:nvGrpSpPr>
        <p:cNvPr id="479" name="Shape 479"/>
        <p:cNvGrpSpPr/>
        <p:nvPr/>
      </p:nvGrpSpPr>
      <p:grpSpPr>
        <a:xfrm>
          <a:off x="0" y="0"/>
          <a:ext cx="0" cy="0"/>
          <a:chOff x="0" y="0"/>
          <a:chExt cx="0" cy="0"/>
        </a:xfrm>
      </p:grpSpPr>
      <p:sp>
        <p:nvSpPr>
          <p:cNvPr id="480" name="Google Shape;480;g2dce1a554e4_28_572"/>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1" name="Google Shape;481;g2dce1a554e4_28_572"/>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6">
    <p:spTree>
      <p:nvGrpSpPr>
        <p:cNvPr id="482" name="Shape 482"/>
        <p:cNvGrpSpPr/>
        <p:nvPr/>
      </p:nvGrpSpPr>
      <p:grpSpPr>
        <a:xfrm>
          <a:off x="0" y="0"/>
          <a:ext cx="0" cy="0"/>
          <a:chOff x="0" y="0"/>
          <a:chExt cx="0" cy="0"/>
        </a:xfrm>
      </p:grpSpPr>
      <p:sp>
        <p:nvSpPr>
          <p:cNvPr id="483" name="Google Shape;483;g2dce1a554e4_28_575"/>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2dce1a554e4_28_575"/>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88" name="Shape 488"/>
        <p:cNvGrpSpPr/>
        <p:nvPr/>
      </p:nvGrpSpPr>
      <p:grpSpPr>
        <a:xfrm>
          <a:off x="0" y="0"/>
          <a:ext cx="0" cy="0"/>
          <a:chOff x="0" y="0"/>
          <a:chExt cx="0" cy="0"/>
        </a:xfrm>
      </p:grpSpPr>
      <p:sp>
        <p:nvSpPr>
          <p:cNvPr id="489" name="Google Shape;489;g2dce1a554e4_28_1409"/>
          <p:cNvSpPr txBox="1"/>
          <p:nvPr>
            <p:ph type="ctrTitle"/>
          </p:nvPr>
        </p:nvSpPr>
        <p:spPr>
          <a:xfrm>
            <a:off x="2449550" y="1361100"/>
            <a:ext cx="4245000" cy="212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490" name="Google Shape;490;g2dce1a554e4_28_1409"/>
          <p:cNvSpPr txBox="1"/>
          <p:nvPr>
            <p:ph idx="1" type="subTitle"/>
          </p:nvPr>
        </p:nvSpPr>
        <p:spPr>
          <a:xfrm>
            <a:off x="2449475" y="3483600"/>
            <a:ext cx="4245000" cy="3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1">
    <p:spTree>
      <p:nvGrpSpPr>
        <p:cNvPr id="55" name="Shape 55"/>
        <p:cNvGrpSpPr/>
        <p:nvPr/>
      </p:nvGrpSpPr>
      <p:grpSpPr>
        <a:xfrm>
          <a:off x="0" y="0"/>
          <a:ext cx="0" cy="0"/>
          <a:chOff x="0" y="0"/>
          <a:chExt cx="0" cy="0"/>
        </a:xfrm>
      </p:grpSpPr>
      <p:sp>
        <p:nvSpPr>
          <p:cNvPr id="56" name="Google Shape;56;p103"/>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7" name="Google Shape;57;p103">
            <a:hlinkClick/>
          </p:cNvPr>
          <p:cNvSpPr txBox="1"/>
          <p:nvPr>
            <p:ph idx="2"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8" name="Google Shape;58;p103"/>
          <p:cNvSpPr txBox="1"/>
          <p:nvPr>
            <p:ph idx="1" type="subTitle"/>
          </p:nvPr>
        </p:nvSpPr>
        <p:spPr>
          <a:xfrm>
            <a:off x="725625" y="4291560"/>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9" name="Google Shape;59;p103">
            <a:hlinkClick/>
          </p:cNvPr>
          <p:cNvSpPr txBox="1"/>
          <p:nvPr>
            <p:ph idx="3"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0" name="Google Shape;60;p103">
            <a:hlinkClick/>
          </p:cNvPr>
          <p:cNvSpPr txBox="1"/>
          <p:nvPr>
            <p:ph idx="4" type="ctrTitle"/>
          </p:nvPr>
        </p:nvSpPr>
        <p:spPr>
          <a:xfrm>
            <a:off x="2870600" y="3781500"/>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61" name="Google Shape;61;p103"/>
          <p:cNvSpPr txBox="1"/>
          <p:nvPr>
            <p:ph idx="5" type="subTitle"/>
          </p:nvPr>
        </p:nvSpPr>
        <p:spPr>
          <a:xfrm>
            <a:off x="2870596" y="4287854"/>
            <a:ext cx="19767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2" name="Google Shape;62;p103">
            <a:hlinkClick/>
          </p:cNvPr>
          <p:cNvSpPr txBox="1"/>
          <p:nvPr>
            <p:ph idx="6"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3" name="Google Shape;63;p103">
            <a:hlinkClick/>
          </p:cNvPr>
          <p:cNvSpPr txBox="1"/>
          <p:nvPr>
            <p:ph idx="7" type="ctrTitle"/>
          </p:nvPr>
        </p:nvSpPr>
        <p:spPr>
          <a:xfrm>
            <a:off x="5015575" y="3781525"/>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64" name="Google Shape;64;p103"/>
          <p:cNvSpPr txBox="1"/>
          <p:nvPr>
            <p:ph idx="8" type="subTitle"/>
          </p:nvPr>
        </p:nvSpPr>
        <p:spPr>
          <a:xfrm>
            <a:off x="5015575" y="4287865"/>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5" name="Google Shape;65;p103">
            <a:hlinkClick/>
          </p:cNvPr>
          <p:cNvSpPr txBox="1"/>
          <p:nvPr>
            <p:ph idx="9"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2">
    <p:spTree>
      <p:nvGrpSpPr>
        <p:cNvPr id="491" name="Shape 491"/>
        <p:cNvGrpSpPr/>
        <p:nvPr/>
      </p:nvGrpSpPr>
      <p:grpSpPr>
        <a:xfrm>
          <a:off x="0" y="0"/>
          <a:ext cx="0" cy="0"/>
          <a:chOff x="0" y="0"/>
          <a:chExt cx="0" cy="0"/>
        </a:xfrm>
      </p:grpSpPr>
      <p:sp>
        <p:nvSpPr>
          <p:cNvPr id="492" name="Google Shape;492;g2dce1a554e4_28_1412"/>
          <p:cNvSpPr txBox="1"/>
          <p:nvPr>
            <p:ph type="ctrTitle"/>
          </p:nvPr>
        </p:nvSpPr>
        <p:spPr>
          <a:xfrm>
            <a:off x="6499521" y="3293191"/>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93" name="Google Shape;493;g2dce1a554e4_28_1412"/>
          <p:cNvSpPr txBox="1"/>
          <p:nvPr>
            <p:ph idx="1" type="subTitle"/>
          </p:nvPr>
        </p:nvSpPr>
        <p:spPr>
          <a:xfrm>
            <a:off x="6499521" y="3568943"/>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94" name="Google Shape;494;g2dce1a554e4_28_1412"/>
          <p:cNvSpPr txBox="1"/>
          <p:nvPr>
            <p:ph idx="2" type="ctrTitle"/>
          </p:nvPr>
        </p:nvSpPr>
        <p:spPr>
          <a:xfrm>
            <a:off x="975094"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95" name="Google Shape;495;g2dce1a554e4_28_1412"/>
          <p:cNvSpPr txBox="1"/>
          <p:nvPr>
            <p:ph idx="3" type="subTitle"/>
          </p:nvPr>
        </p:nvSpPr>
        <p:spPr>
          <a:xfrm>
            <a:off x="975094"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96" name="Google Shape;496;g2dce1a554e4_28_1412"/>
          <p:cNvSpPr txBox="1"/>
          <p:nvPr>
            <p:ph idx="4" type="ctrTitle"/>
          </p:nvPr>
        </p:nvSpPr>
        <p:spPr>
          <a:xfrm>
            <a:off x="2818426"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97" name="Google Shape;497;g2dce1a554e4_28_1412"/>
          <p:cNvSpPr txBox="1"/>
          <p:nvPr>
            <p:ph idx="5" type="subTitle"/>
          </p:nvPr>
        </p:nvSpPr>
        <p:spPr>
          <a:xfrm>
            <a:off x="2818426"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98" name="Google Shape;498;g2dce1a554e4_28_1412"/>
          <p:cNvSpPr txBox="1"/>
          <p:nvPr>
            <p:ph idx="6" type="ctrTitle"/>
          </p:nvPr>
        </p:nvSpPr>
        <p:spPr>
          <a:xfrm>
            <a:off x="4658972" y="3293200"/>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99" name="Google Shape;499;g2dce1a554e4_28_1412"/>
          <p:cNvSpPr txBox="1"/>
          <p:nvPr>
            <p:ph idx="7" type="subTitle"/>
          </p:nvPr>
        </p:nvSpPr>
        <p:spPr>
          <a:xfrm>
            <a:off x="4658972"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00" name="Google Shape;500;g2dce1a554e4_28_1412"/>
          <p:cNvSpPr txBox="1"/>
          <p:nvPr>
            <p:ph idx="8"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1" name="Shape 501"/>
        <p:cNvGrpSpPr/>
        <p:nvPr/>
      </p:nvGrpSpPr>
      <p:grpSpPr>
        <a:xfrm>
          <a:off x="0" y="0"/>
          <a:ext cx="0" cy="0"/>
          <a:chOff x="0" y="0"/>
          <a:chExt cx="0" cy="0"/>
        </a:xfrm>
      </p:grpSpPr>
      <p:sp>
        <p:nvSpPr>
          <p:cNvPr id="502" name="Google Shape;502;g2dce1a554e4_28_1422"/>
          <p:cNvSpPr txBox="1"/>
          <p:nvPr>
            <p:ph type="title"/>
          </p:nvPr>
        </p:nvSpPr>
        <p:spPr>
          <a:xfrm>
            <a:off x="1223575" y="1301500"/>
            <a:ext cx="36198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3" name="Google Shape;503;g2dce1a554e4_28_1422"/>
          <p:cNvSpPr txBox="1"/>
          <p:nvPr>
            <p:ph idx="1" type="body"/>
          </p:nvPr>
        </p:nvSpPr>
        <p:spPr>
          <a:xfrm>
            <a:off x="1223575" y="2039900"/>
            <a:ext cx="3619800" cy="183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
    <p:spTree>
      <p:nvGrpSpPr>
        <p:cNvPr id="504" name="Shape 504"/>
        <p:cNvGrpSpPr/>
        <p:nvPr/>
      </p:nvGrpSpPr>
      <p:grpSpPr>
        <a:xfrm>
          <a:off x="0" y="0"/>
          <a:ext cx="0" cy="0"/>
          <a:chOff x="0" y="0"/>
          <a:chExt cx="0" cy="0"/>
        </a:xfrm>
      </p:grpSpPr>
      <p:sp>
        <p:nvSpPr>
          <p:cNvPr id="505" name="Google Shape;505;g2dce1a554e4_28_1425"/>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2dce1a554e4_28_1425"/>
          <p:cNvSpPr txBox="1"/>
          <p:nvPr>
            <p:ph type="ctrTitle"/>
          </p:nvPr>
        </p:nvSpPr>
        <p:spPr>
          <a:xfrm>
            <a:off x="723600" y="470625"/>
            <a:ext cx="17379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7" name="Shape 507"/>
        <p:cNvGrpSpPr/>
        <p:nvPr/>
      </p:nvGrpSpPr>
      <p:grpSpPr>
        <a:xfrm>
          <a:off x="0" y="0"/>
          <a:ext cx="0" cy="0"/>
          <a:chOff x="0" y="0"/>
          <a:chExt cx="0" cy="0"/>
        </a:xfrm>
      </p:grpSpPr>
      <p:sp>
        <p:nvSpPr>
          <p:cNvPr id="508" name="Google Shape;508;g2dce1a554e4_28_1428"/>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9" name="Google Shape;509;g2dce1a554e4_28_1428"/>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0" name="Shape 510"/>
        <p:cNvGrpSpPr/>
        <p:nvPr/>
      </p:nvGrpSpPr>
      <p:grpSpPr>
        <a:xfrm>
          <a:off x="0" y="0"/>
          <a:ext cx="0" cy="0"/>
          <a:chOff x="0" y="0"/>
          <a:chExt cx="0" cy="0"/>
        </a:xfrm>
      </p:grpSpPr>
      <p:sp>
        <p:nvSpPr>
          <p:cNvPr id="511" name="Google Shape;511;g2dce1a554e4_28_1431"/>
          <p:cNvSpPr txBox="1"/>
          <p:nvPr>
            <p:ph type="ctrTitle"/>
          </p:nvPr>
        </p:nvSpPr>
        <p:spPr>
          <a:xfrm>
            <a:off x="723600" y="470625"/>
            <a:ext cx="1567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2" name="Shape 512"/>
        <p:cNvGrpSpPr/>
        <p:nvPr/>
      </p:nvGrpSpPr>
      <p:grpSpPr>
        <a:xfrm>
          <a:off x="0" y="0"/>
          <a:ext cx="0" cy="0"/>
          <a:chOff x="0" y="0"/>
          <a:chExt cx="0" cy="0"/>
        </a:xfrm>
      </p:grpSpPr>
      <p:sp>
        <p:nvSpPr>
          <p:cNvPr id="513" name="Google Shape;513;g2dce1a554e4_28_1433"/>
          <p:cNvSpPr txBox="1"/>
          <p:nvPr>
            <p:ph type="ctrTitle"/>
          </p:nvPr>
        </p:nvSpPr>
        <p:spPr>
          <a:xfrm flipH="1">
            <a:off x="4101575" y="2149455"/>
            <a:ext cx="29544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514" name="Google Shape;514;g2dce1a554e4_28_1433"/>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0"/>
              <a:buNone/>
              <a:defRPr sz="16000"/>
            </a:lvl1pPr>
            <a:lvl2pPr lvl="1"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_1">
    <p:spTree>
      <p:nvGrpSpPr>
        <p:cNvPr id="515" name="Shape 515"/>
        <p:cNvGrpSpPr/>
        <p:nvPr/>
      </p:nvGrpSpPr>
      <p:grpSpPr>
        <a:xfrm>
          <a:off x="0" y="0"/>
          <a:ext cx="0" cy="0"/>
          <a:chOff x="0" y="0"/>
          <a:chExt cx="0" cy="0"/>
        </a:xfrm>
      </p:grpSpPr>
      <p:sp>
        <p:nvSpPr>
          <p:cNvPr id="516" name="Google Shape;516;g2dce1a554e4_28_1436"/>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B7B7B7"/>
              </a:buClr>
              <a:buSzPts val="3600"/>
              <a:buNone/>
              <a:defRPr sz="3600"/>
            </a:lvl1pPr>
            <a:lvl2pPr lvl="1" algn="ctr">
              <a:lnSpc>
                <a:spcPct val="100000"/>
              </a:lnSpc>
              <a:spcBef>
                <a:spcPts val="0"/>
              </a:spcBef>
              <a:spcAft>
                <a:spcPts val="0"/>
              </a:spcAft>
              <a:buClr>
                <a:srgbClr val="B7B7B7"/>
              </a:buClr>
              <a:buSzPts val="6500"/>
              <a:buNone/>
              <a:defRPr sz="6500">
                <a:solidFill>
                  <a:srgbClr val="B7B7B7"/>
                </a:solidFill>
              </a:defRPr>
            </a:lvl2pPr>
            <a:lvl3pPr lvl="2" algn="ctr">
              <a:lnSpc>
                <a:spcPct val="100000"/>
              </a:lnSpc>
              <a:spcBef>
                <a:spcPts val="0"/>
              </a:spcBef>
              <a:spcAft>
                <a:spcPts val="0"/>
              </a:spcAft>
              <a:buClr>
                <a:srgbClr val="B7B7B7"/>
              </a:buClr>
              <a:buSzPts val="6500"/>
              <a:buNone/>
              <a:defRPr sz="6500">
                <a:solidFill>
                  <a:srgbClr val="B7B7B7"/>
                </a:solidFill>
              </a:defRPr>
            </a:lvl3pPr>
            <a:lvl4pPr lvl="3" algn="ctr">
              <a:lnSpc>
                <a:spcPct val="100000"/>
              </a:lnSpc>
              <a:spcBef>
                <a:spcPts val="0"/>
              </a:spcBef>
              <a:spcAft>
                <a:spcPts val="0"/>
              </a:spcAft>
              <a:buClr>
                <a:srgbClr val="B7B7B7"/>
              </a:buClr>
              <a:buSzPts val="6500"/>
              <a:buNone/>
              <a:defRPr sz="6500">
                <a:solidFill>
                  <a:srgbClr val="B7B7B7"/>
                </a:solidFill>
              </a:defRPr>
            </a:lvl4pPr>
            <a:lvl5pPr lvl="4" algn="ctr">
              <a:lnSpc>
                <a:spcPct val="100000"/>
              </a:lnSpc>
              <a:spcBef>
                <a:spcPts val="0"/>
              </a:spcBef>
              <a:spcAft>
                <a:spcPts val="0"/>
              </a:spcAft>
              <a:buClr>
                <a:srgbClr val="B7B7B7"/>
              </a:buClr>
              <a:buSzPts val="6500"/>
              <a:buNone/>
              <a:defRPr sz="6500">
                <a:solidFill>
                  <a:srgbClr val="B7B7B7"/>
                </a:solidFill>
              </a:defRPr>
            </a:lvl5pPr>
            <a:lvl6pPr lvl="5" algn="ctr">
              <a:lnSpc>
                <a:spcPct val="100000"/>
              </a:lnSpc>
              <a:spcBef>
                <a:spcPts val="0"/>
              </a:spcBef>
              <a:spcAft>
                <a:spcPts val="0"/>
              </a:spcAft>
              <a:buClr>
                <a:srgbClr val="B7B7B7"/>
              </a:buClr>
              <a:buSzPts val="6500"/>
              <a:buNone/>
              <a:defRPr sz="6500">
                <a:solidFill>
                  <a:srgbClr val="B7B7B7"/>
                </a:solidFill>
              </a:defRPr>
            </a:lvl6pPr>
            <a:lvl7pPr lvl="6" algn="ctr">
              <a:lnSpc>
                <a:spcPct val="100000"/>
              </a:lnSpc>
              <a:spcBef>
                <a:spcPts val="0"/>
              </a:spcBef>
              <a:spcAft>
                <a:spcPts val="0"/>
              </a:spcAft>
              <a:buClr>
                <a:srgbClr val="B7B7B7"/>
              </a:buClr>
              <a:buSzPts val="6500"/>
              <a:buNone/>
              <a:defRPr sz="6500">
                <a:solidFill>
                  <a:srgbClr val="B7B7B7"/>
                </a:solidFill>
              </a:defRPr>
            </a:lvl7pPr>
            <a:lvl8pPr lvl="7" algn="ctr">
              <a:lnSpc>
                <a:spcPct val="100000"/>
              </a:lnSpc>
              <a:spcBef>
                <a:spcPts val="0"/>
              </a:spcBef>
              <a:spcAft>
                <a:spcPts val="0"/>
              </a:spcAft>
              <a:buClr>
                <a:srgbClr val="B7B7B7"/>
              </a:buClr>
              <a:buSzPts val="6500"/>
              <a:buNone/>
              <a:defRPr sz="6500">
                <a:solidFill>
                  <a:srgbClr val="B7B7B7"/>
                </a:solidFill>
              </a:defRPr>
            </a:lvl8pPr>
            <a:lvl9pPr lvl="8" algn="ctr">
              <a:lnSpc>
                <a:spcPct val="100000"/>
              </a:lnSpc>
              <a:spcBef>
                <a:spcPts val="0"/>
              </a:spcBef>
              <a:spcAft>
                <a:spcPts val="0"/>
              </a:spcAft>
              <a:buClr>
                <a:srgbClr val="B7B7B7"/>
              </a:buClr>
              <a:buSzPts val="6500"/>
              <a:buNone/>
              <a:defRPr sz="6500">
                <a:solidFill>
                  <a:srgbClr val="B7B7B7"/>
                </a:solidFill>
              </a:defRPr>
            </a:lvl9pPr>
          </a:lstStyle>
          <a:p/>
        </p:txBody>
      </p:sp>
      <p:sp>
        <p:nvSpPr>
          <p:cNvPr id="517" name="Google Shape;517;g2dce1a554e4_28_1436"/>
          <p:cNvSpPr txBox="1"/>
          <p:nvPr>
            <p:ph idx="2" type="title"/>
          </p:nvPr>
        </p:nvSpPr>
        <p:spPr>
          <a:xfrm flipH="1">
            <a:off x="2533950" y="768900"/>
            <a:ext cx="40761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518" name="Google Shape;518;g2dce1a554e4_28_1436"/>
          <p:cNvSpPr txBox="1"/>
          <p:nvPr>
            <p:ph idx="1" type="subTitle"/>
          </p:nvPr>
        </p:nvSpPr>
        <p:spPr>
          <a:xfrm>
            <a:off x="2534025" y="3945900"/>
            <a:ext cx="4076100" cy="42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519" name="Shape 519"/>
        <p:cNvGrpSpPr/>
        <p:nvPr/>
      </p:nvGrpSpPr>
      <p:grpSpPr>
        <a:xfrm>
          <a:off x="0" y="0"/>
          <a:ext cx="0" cy="0"/>
          <a:chOff x="0" y="0"/>
          <a:chExt cx="0" cy="0"/>
        </a:xfrm>
      </p:grpSpPr>
      <p:sp>
        <p:nvSpPr>
          <p:cNvPr id="520" name="Google Shape;520;g2dce1a554e4_28_1440"/>
          <p:cNvSpPr txBox="1"/>
          <p:nvPr>
            <p:ph idx="1" type="subTitle"/>
          </p:nvPr>
        </p:nvSpPr>
        <p:spPr>
          <a:xfrm flipH="1">
            <a:off x="2144325" y="3016350"/>
            <a:ext cx="4855200" cy="655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12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1" name="Google Shape;521;g2dce1a554e4_28_1440"/>
          <p:cNvSpPr txBox="1"/>
          <p:nvPr>
            <p:ph type="title"/>
          </p:nvPr>
        </p:nvSpPr>
        <p:spPr>
          <a:xfrm>
            <a:off x="2144466" y="1380450"/>
            <a:ext cx="4855200" cy="163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22" name="Shape 522"/>
        <p:cNvGrpSpPr/>
        <p:nvPr/>
      </p:nvGrpSpPr>
      <p:grpSpPr>
        <a:xfrm>
          <a:off x="0" y="0"/>
          <a:ext cx="0" cy="0"/>
          <a:chOff x="0" y="0"/>
          <a:chExt cx="0" cy="0"/>
        </a:xfrm>
      </p:grpSpPr>
      <p:sp>
        <p:nvSpPr>
          <p:cNvPr id="523" name="Google Shape;523;g2dce1a554e4_28_1443"/>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24" name="Google Shape;524;g2dce1a554e4_28_1443">
            <a:hlinkClick/>
          </p:cNvPr>
          <p:cNvSpPr txBox="1"/>
          <p:nvPr>
            <p:ph idx="2"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25" name="Google Shape;525;g2dce1a554e4_28_1443"/>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526" name="Google Shape;526;g2dce1a554e4_28_1443">
            <a:hlinkClick/>
          </p:cNvPr>
          <p:cNvSpPr txBox="1"/>
          <p:nvPr>
            <p:ph idx="3"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527" name="Google Shape;527;g2dce1a554e4_28_1443">
            <a:hlinkClick/>
          </p:cNvPr>
          <p:cNvSpPr txBox="1"/>
          <p:nvPr>
            <p:ph idx="4"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28" name="Google Shape;528;g2dce1a554e4_28_1443"/>
          <p:cNvSpPr txBox="1"/>
          <p:nvPr>
            <p:ph idx="5"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29" name="Google Shape;529;g2dce1a554e4_28_1443">
            <a:hlinkClick/>
          </p:cNvPr>
          <p:cNvSpPr txBox="1"/>
          <p:nvPr>
            <p:ph idx="6"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530" name="Google Shape;530;g2dce1a554e4_28_1443">
            <a:hlinkClick/>
          </p:cNvPr>
          <p:cNvSpPr txBox="1"/>
          <p:nvPr>
            <p:ph idx="7"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31" name="Google Shape;531;g2dce1a554e4_28_1443"/>
          <p:cNvSpPr txBox="1"/>
          <p:nvPr>
            <p:ph idx="8"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32" name="Google Shape;532;g2dce1a554e4_28_1443">
            <a:hlinkClick/>
          </p:cNvPr>
          <p:cNvSpPr txBox="1"/>
          <p:nvPr>
            <p:ph idx="9"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533" name="Google Shape;533;g2dce1a554e4_28_1443">
            <a:hlinkClick/>
          </p:cNvPr>
          <p:cNvSpPr txBox="1"/>
          <p:nvPr>
            <p:ph idx="13"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34" name="Google Shape;534;g2dce1a554e4_28_1443"/>
          <p:cNvSpPr txBox="1"/>
          <p:nvPr>
            <p:ph idx="14"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35" name="Google Shape;535;g2dce1a554e4_28_1443">
            <a:hlinkClick/>
          </p:cNvPr>
          <p:cNvSpPr txBox="1"/>
          <p:nvPr>
            <p:ph idx="15"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36" name="Google Shape;536;g2dce1a554e4_28_1443">
            <a:hlinkClick/>
          </p:cNvPr>
          <p:cNvSpPr txBox="1"/>
          <p:nvPr>
            <p:ph idx="16"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37" name="Google Shape;537;g2dce1a554e4_28_1443"/>
          <p:cNvSpPr txBox="1"/>
          <p:nvPr>
            <p:ph idx="17"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38" name="Google Shape;538;g2dce1a554e4_28_1443">
            <a:hlinkClick/>
          </p:cNvPr>
          <p:cNvSpPr txBox="1"/>
          <p:nvPr>
            <p:ph idx="18"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39" name="Google Shape;539;g2dce1a554e4_28_1443">
            <a:hlinkClick/>
          </p:cNvPr>
          <p:cNvSpPr txBox="1"/>
          <p:nvPr>
            <p:ph idx="19"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0" name="Google Shape;540;g2dce1a554e4_28_1443"/>
          <p:cNvSpPr txBox="1"/>
          <p:nvPr>
            <p:ph idx="20"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1" name="Google Shape;541;g2dce1a554e4_28_1443">
            <a:hlinkClick/>
          </p:cNvPr>
          <p:cNvSpPr txBox="1"/>
          <p:nvPr>
            <p:ph idx="21"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1">
    <p:spTree>
      <p:nvGrpSpPr>
        <p:cNvPr id="542" name="Shape 542"/>
        <p:cNvGrpSpPr/>
        <p:nvPr/>
      </p:nvGrpSpPr>
      <p:grpSpPr>
        <a:xfrm>
          <a:off x="0" y="0"/>
          <a:ext cx="0" cy="0"/>
          <a:chOff x="0" y="0"/>
          <a:chExt cx="0" cy="0"/>
        </a:xfrm>
      </p:grpSpPr>
      <p:sp>
        <p:nvSpPr>
          <p:cNvPr id="543" name="Google Shape;543;g2dce1a554e4_28_1463"/>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44" name="Google Shape;544;g2dce1a554e4_28_1463">
            <a:hlinkClick action="ppaction://hlinksldjump" r:id="rId2"/>
          </p:cNvPr>
          <p:cNvSpPr txBox="1"/>
          <p:nvPr>
            <p:ph idx="2"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5" name="Google Shape;545;g2dce1a554e4_28_1463"/>
          <p:cNvSpPr txBox="1"/>
          <p:nvPr>
            <p:ph idx="1" type="subTitle"/>
          </p:nvPr>
        </p:nvSpPr>
        <p:spPr>
          <a:xfrm>
            <a:off x="725625" y="4291560"/>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6" name="Google Shape;546;g2dce1a554e4_28_1463">
            <a:hlinkClick action="ppaction://hlinksldjump" r:id="rId3"/>
          </p:cNvPr>
          <p:cNvSpPr txBox="1"/>
          <p:nvPr>
            <p:ph idx="3"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47" name="Google Shape;547;g2dce1a554e4_28_1463">
            <a:hlinkClick/>
          </p:cNvPr>
          <p:cNvSpPr txBox="1"/>
          <p:nvPr>
            <p:ph idx="4" type="ctrTitle"/>
          </p:nvPr>
        </p:nvSpPr>
        <p:spPr>
          <a:xfrm>
            <a:off x="2870600" y="3781500"/>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48" name="Google Shape;548;g2dce1a554e4_28_1463"/>
          <p:cNvSpPr txBox="1"/>
          <p:nvPr>
            <p:ph idx="5" type="subTitle"/>
          </p:nvPr>
        </p:nvSpPr>
        <p:spPr>
          <a:xfrm>
            <a:off x="2870596" y="4287854"/>
            <a:ext cx="19767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49" name="Google Shape;549;g2dce1a554e4_28_1463">
            <a:hlinkClick/>
          </p:cNvPr>
          <p:cNvSpPr txBox="1"/>
          <p:nvPr>
            <p:ph idx="6"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50" name="Google Shape;550;g2dce1a554e4_28_1463">
            <a:hlinkClick/>
          </p:cNvPr>
          <p:cNvSpPr txBox="1"/>
          <p:nvPr>
            <p:ph idx="7" type="ctrTitle"/>
          </p:nvPr>
        </p:nvSpPr>
        <p:spPr>
          <a:xfrm>
            <a:off x="5015575" y="3781525"/>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551" name="Google Shape;551;g2dce1a554e4_28_1463"/>
          <p:cNvSpPr txBox="1"/>
          <p:nvPr>
            <p:ph idx="8" type="subTitle"/>
          </p:nvPr>
        </p:nvSpPr>
        <p:spPr>
          <a:xfrm>
            <a:off x="5015575" y="4287865"/>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552" name="Google Shape;552;g2dce1a554e4_28_1463">
            <a:hlinkClick/>
          </p:cNvPr>
          <p:cNvSpPr txBox="1"/>
          <p:nvPr>
            <p:ph idx="9"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45"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8.xml"/><Relationship Id="rId20" Type="http://schemas.openxmlformats.org/officeDocument/2006/relationships/slideLayout" Target="../slideLayouts/slideLayout108.xml"/><Relationship Id="rId42" Type="http://schemas.openxmlformats.org/officeDocument/2006/relationships/slideLayout" Target="../slideLayouts/slideLayout130.xml"/><Relationship Id="rId41" Type="http://schemas.openxmlformats.org/officeDocument/2006/relationships/slideLayout" Target="../slideLayouts/slideLayout129.xml"/><Relationship Id="rId22" Type="http://schemas.openxmlformats.org/officeDocument/2006/relationships/slideLayout" Target="../slideLayouts/slideLayout110.xml"/><Relationship Id="rId44" Type="http://schemas.openxmlformats.org/officeDocument/2006/relationships/slideLayout" Target="../slideLayouts/slideLayout132.xml"/><Relationship Id="rId21" Type="http://schemas.openxmlformats.org/officeDocument/2006/relationships/slideLayout" Target="../slideLayouts/slideLayout109.xml"/><Relationship Id="rId43" Type="http://schemas.openxmlformats.org/officeDocument/2006/relationships/slideLayout" Target="../slideLayouts/slideLayout131.xml"/><Relationship Id="rId24" Type="http://schemas.openxmlformats.org/officeDocument/2006/relationships/slideLayout" Target="../slideLayouts/slideLayout112.xml"/><Relationship Id="rId23" Type="http://schemas.openxmlformats.org/officeDocument/2006/relationships/slideLayout" Target="../slideLayouts/slideLayout111.xml"/><Relationship Id="rId45" Type="http://schemas.openxmlformats.org/officeDocument/2006/relationships/theme" Target="../theme/theme1.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26" Type="http://schemas.openxmlformats.org/officeDocument/2006/relationships/slideLayout" Target="../slideLayouts/slideLayout114.xml"/><Relationship Id="rId25" Type="http://schemas.openxmlformats.org/officeDocument/2006/relationships/slideLayout" Target="../slideLayouts/slideLayout113.xml"/><Relationship Id="rId28" Type="http://schemas.openxmlformats.org/officeDocument/2006/relationships/slideLayout" Target="../slideLayouts/slideLayout116.xml"/><Relationship Id="rId27" Type="http://schemas.openxmlformats.org/officeDocument/2006/relationships/slideLayout" Target="../slideLayouts/slideLayout115.xml"/><Relationship Id="rId5" Type="http://schemas.openxmlformats.org/officeDocument/2006/relationships/slideLayout" Target="../slideLayouts/slideLayout93.xml"/><Relationship Id="rId6" Type="http://schemas.openxmlformats.org/officeDocument/2006/relationships/slideLayout" Target="../slideLayouts/slideLayout94.xml"/><Relationship Id="rId29" Type="http://schemas.openxmlformats.org/officeDocument/2006/relationships/slideLayout" Target="../slideLayouts/slideLayout117.xml"/><Relationship Id="rId7" Type="http://schemas.openxmlformats.org/officeDocument/2006/relationships/slideLayout" Target="../slideLayouts/slideLayout95.xml"/><Relationship Id="rId8" Type="http://schemas.openxmlformats.org/officeDocument/2006/relationships/slideLayout" Target="../slideLayouts/slideLayout96.xml"/><Relationship Id="rId31" Type="http://schemas.openxmlformats.org/officeDocument/2006/relationships/slideLayout" Target="../slideLayouts/slideLayout119.xml"/><Relationship Id="rId30" Type="http://schemas.openxmlformats.org/officeDocument/2006/relationships/slideLayout" Target="../slideLayouts/slideLayout118.xml"/><Relationship Id="rId11" Type="http://schemas.openxmlformats.org/officeDocument/2006/relationships/slideLayout" Target="../slideLayouts/slideLayout99.xml"/><Relationship Id="rId33" Type="http://schemas.openxmlformats.org/officeDocument/2006/relationships/slideLayout" Target="../slideLayouts/slideLayout121.xml"/><Relationship Id="rId10" Type="http://schemas.openxmlformats.org/officeDocument/2006/relationships/slideLayout" Target="../slideLayouts/slideLayout98.xml"/><Relationship Id="rId32" Type="http://schemas.openxmlformats.org/officeDocument/2006/relationships/slideLayout" Target="../slideLayouts/slideLayout120.xml"/><Relationship Id="rId13" Type="http://schemas.openxmlformats.org/officeDocument/2006/relationships/slideLayout" Target="../slideLayouts/slideLayout101.xml"/><Relationship Id="rId35" Type="http://schemas.openxmlformats.org/officeDocument/2006/relationships/slideLayout" Target="../slideLayouts/slideLayout123.xml"/><Relationship Id="rId12" Type="http://schemas.openxmlformats.org/officeDocument/2006/relationships/slideLayout" Target="../slideLayouts/slideLayout100.xml"/><Relationship Id="rId34" Type="http://schemas.openxmlformats.org/officeDocument/2006/relationships/slideLayout" Target="../slideLayouts/slideLayout122.xml"/><Relationship Id="rId15" Type="http://schemas.openxmlformats.org/officeDocument/2006/relationships/slideLayout" Target="../slideLayouts/slideLayout103.xml"/><Relationship Id="rId37" Type="http://schemas.openxmlformats.org/officeDocument/2006/relationships/slideLayout" Target="../slideLayouts/slideLayout125.xml"/><Relationship Id="rId14" Type="http://schemas.openxmlformats.org/officeDocument/2006/relationships/slideLayout" Target="../slideLayouts/slideLayout102.xml"/><Relationship Id="rId36" Type="http://schemas.openxmlformats.org/officeDocument/2006/relationships/slideLayout" Target="../slideLayouts/slideLayout124.xml"/><Relationship Id="rId17" Type="http://schemas.openxmlformats.org/officeDocument/2006/relationships/slideLayout" Target="../slideLayouts/slideLayout105.xml"/><Relationship Id="rId39" Type="http://schemas.openxmlformats.org/officeDocument/2006/relationships/slideLayout" Target="../slideLayouts/slideLayout127.xml"/><Relationship Id="rId16" Type="http://schemas.openxmlformats.org/officeDocument/2006/relationships/slideLayout" Target="../slideLayouts/slideLayout104.xml"/><Relationship Id="rId38" Type="http://schemas.openxmlformats.org/officeDocument/2006/relationships/slideLayout" Target="../slideLayouts/slideLayout126.xml"/><Relationship Id="rId19" Type="http://schemas.openxmlformats.org/officeDocument/2006/relationships/slideLayout" Target="../slideLayouts/slideLayout107.xml"/><Relationship Id="rId1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94"/>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DM Serif Display"/>
              <a:buNone/>
              <a:defRPr b="0" i="0" sz="2800" u="none" cap="none" strike="noStrike">
                <a:solidFill>
                  <a:schemeClr val="lt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94"/>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Open Sans Light"/>
              <a:buChar char="●"/>
              <a:defRPr b="0" i="0" sz="1800" u="none" cap="none" strike="noStrike">
                <a:solidFill>
                  <a:schemeClr val="lt1"/>
                </a:solidFill>
                <a:latin typeface="Open Sans Light"/>
                <a:ea typeface="Open Sans Light"/>
                <a:cs typeface="Open Sans Light"/>
                <a:sym typeface="Open Sans Light"/>
              </a:defRPr>
            </a:lvl1pPr>
            <a:lvl2pPr indent="-317500" lvl="1" marL="9144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2pPr>
            <a:lvl3pPr indent="-317500" lvl="2" marL="13716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3pPr>
            <a:lvl4pPr indent="-304800" lvl="3" marL="1828800" marR="0" rtl="0" algn="l">
              <a:lnSpc>
                <a:spcPct val="115000"/>
              </a:lnSpc>
              <a:spcBef>
                <a:spcPts val="0"/>
              </a:spcBef>
              <a:spcAft>
                <a:spcPts val="0"/>
              </a:spcAft>
              <a:buClr>
                <a:schemeClr val="lt1"/>
              </a:buClr>
              <a:buSzPts val="1200"/>
              <a:buFont typeface="Open Sans Light"/>
              <a:buChar char="●"/>
              <a:defRPr b="0" i="0" sz="1200" u="none" cap="none" strike="noStrike">
                <a:solidFill>
                  <a:schemeClr val="lt1"/>
                </a:solidFill>
                <a:latin typeface="Open Sans Light"/>
                <a:ea typeface="Open Sans Light"/>
                <a:cs typeface="Open Sans Light"/>
                <a:sym typeface="Open Sans Light"/>
              </a:defRPr>
            </a:lvl4pPr>
            <a:lvl5pPr indent="-317500" lvl="4" marL="22860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5pPr>
            <a:lvl6pPr indent="-317500" lvl="5" marL="27432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6pPr>
            <a:lvl7pPr indent="-317500" lvl="6" marL="32004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7pPr>
            <a:lvl8pPr indent="-317500" lvl="7" marL="36576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8pPr>
            <a:lvl9pPr indent="-317500" lvl="8" marL="41148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5" name="Shape 245"/>
        <p:cNvGrpSpPr/>
        <p:nvPr/>
      </p:nvGrpSpPr>
      <p:grpSpPr>
        <a:xfrm>
          <a:off x="0" y="0"/>
          <a:ext cx="0" cy="0"/>
          <a:chOff x="0" y="0"/>
          <a:chExt cx="0" cy="0"/>
        </a:xfrm>
      </p:grpSpPr>
      <p:sp>
        <p:nvSpPr>
          <p:cNvPr id="246" name="Google Shape;246;g2dce1a554e4_28_338"/>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800"/>
              <a:buFont typeface="DM Serif Display"/>
              <a:buNone/>
              <a:defRPr b="0"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247" name="Google Shape;247;g2dce1a554e4_28_338"/>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lt1"/>
              </a:buClr>
              <a:buSzPts val="1800"/>
              <a:buFont typeface="Open Sans Light"/>
              <a:buChar char="●"/>
              <a:defRPr b="0" i="0" sz="1800" u="none" cap="none" strike="noStrike">
                <a:solidFill>
                  <a:schemeClr val="lt1"/>
                </a:solidFill>
                <a:latin typeface="Open Sans Light"/>
                <a:ea typeface="Open Sans Light"/>
                <a:cs typeface="Open Sans Light"/>
                <a:sym typeface="Open Sans Light"/>
              </a:defRPr>
            </a:lvl1pPr>
            <a:lvl2pPr indent="-317500" lvl="1" marL="9144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2pPr>
            <a:lvl3pPr indent="-317500" lvl="2" marL="13716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3pPr>
            <a:lvl4pPr indent="-304800" lvl="3" marL="1828800" marR="0" algn="l">
              <a:lnSpc>
                <a:spcPct val="115000"/>
              </a:lnSpc>
              <a:spcBef>
                <a:spcPts val="0"/>
              </a:spcBef>
              <a:spcAft>
                <a:spcPts val="0"/>
              </a:spcAft>
              <a:buClr>
                <a:schemeClr val="lt1"/>
              </a:buClr>
              <a:buSzPts val="1200"/>
              <a:buFont typeface="Open Sans Light"/>
              <a:buChar char="●"/>
              <a:defRPr b="0" i="0" sz="1200" u="none" cap="none" strike="noStrike">
                <a:solidFill>
                  <a:schemeClr val="lt1"/>
                </a:solidFill>
                <a:latin typeface="Open Sans Light"/>
                <a:ea typeface="Open Sans Light"/>
                <a:cs typeface="Open Sans Light"/>
                <a:sym typeface="Open Sans Light"/>
              </a:defRPr>
            </a:lvl4pPr>
            <a:lvl5pPr indent="-317500" lvl="4" marL="22860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5pPr>
            <a:lvl6pPr indent="-317500" lvl="5" marL="27432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6pPr>
            <a:lvl7pPr indent="-317500" lvl="6" marL="32004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7pPr>
            <a:lvl8pPr indent="-317500" lvl="7" marL="36576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8pPr>
            <a:lvl9pPr indent="-317500" lvl="8" marL="41148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85" name="Shape 485"/>
        <p:cNvGrpSpPr/>
        <p:nvPr/>
      </p:nvGrpSpPr>
      <p:grpSpPr>
        <a:xfrm>
          <a:off x="0" y="0"/>
          <a:ext cx="0" cy="0"/>
          <a:chOff x="0" y="0"/>
          <a:chExt cx="0" cy="0"/>
        </a:xfrm>
      </p:grpSpPr>
      <p:sp>
        <p:nvSpPr>
          <p:cNvPr id="486" name="Google Shape;486;g2dce1a554e4_28_1406"/>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800"/>
              <a:buFont typeface="DM Serif Display"/>
              <a:buNone/>
              <a:defRPr b="0" i="0" sz="2800" u="none" cap="none" strike="noStrike">
                <a:solidFill>
                  <a:schemeClr val="lt1"/>
                </a:solidFill>
                <a:latin typeface="DM Serif Display"/>
                <a:ea typeface="DM Serif Display"/>
                <a:cs typeface="DM Serif Display"/>
                <a:sym typeface="DM Serif Display"/>
              </a:defRPr>
            </a:lvl1pPr>
            <a:lvl2pPr lvl="1"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487" name="Google Shape;487;g2dce1a554e4_28_1406"/>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lt1"/>
              </a:buClr>
              <a:buSzPts val="1800"/>
              <a:buFont typeface="Open Sans Light"/>
              <a:buChar char="●"/>
              <a:defRPr b="0" i="0" sz="1800" u="none" cap="none" strike="noStrike">
                <a:solidFill>
                  <a:schemeClr val="lt1"/>
                </a:solidFill>
                <a:latin typeface="Open Sans Light"/>
                <a:ea typeface="Open Sans Light"/>
                <a:cs typeface="Open Sans Light"/>
                <a:sym typeface="Open Sans Light"/>
              </a:defRPr>
            </a:lvl1pPr>
            <a:lvl2pPr indent="-317500" lvl="1" marL="9144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2pPr>
            <a:lvl3pPr indent="-317500" lvl="2" marL="13716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3pPr>
            <a:lvl4pPr indent="-304800" lvl="3" marL="1828800" marR="0" algn="l">
              <a:lnSpc>
                <a:spcPct val="115000"/>
              </a:lnSpc>
              <a:spcBef>
                <a:spcPts val="0"/>
              </a:spcBef>
              <a:spcAft>
                <a:spcPts val="0"/>
              </a:spcAft>
              <a:buClr>
                <a:schemeClr val="lt1"/>
              </a:buClr>
              <a:buSzPts val="1200"/>
              <a:buFont typeface="Open Sans Light"/>
              <a:buChar char="●"/>
              <a:defRPr b="0" i="0" sz="1200" u="none" cap="none" strike="noStrike">
                <a:solidFill>
                  <a:schemeClr val="lt1"/>
                </a:solidFill>
                <a:latin typeface="Open Sans Light"/>
                <a:ea typeface="Open Sans Light"/>
                <a:cs typeface="Open Sans Light"/>
                <a:sym typeface="Open Sans Light"/>
              </a:defRPr>
            </a:lvl4pPr>
            <a:lvl5pPr indent="-317500" lvl="4" marL="22860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5pPr>
            <a:lvl6pPr indent="-317500" lvl="5" marL="27432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6pPr>
            <a:lvl7pPr indent="-317500" lvl="6" marL="32004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7pPr>
            <a:lvl8pPr indent="-317500" lvl="7" marL="36576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8pPr>
            <a:lvl9pPr indent="-317500" lvl="8" marL="4114800" marR="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McGill-MMA-EnterpriseAnalytics/Demand-Forecasting-Vestiaire" TargetMode="External"/><Relationship Id="rId4" Type="http://schemas.openxmlformats.org/officeDocument/2006/relationships/hyperlink" Target="https://github.com/potential-rd" TargetMode="External"/><Relationship Id="rId9" Type="http://schemas.openxmlformats.org/officeDocument/2006/relationships/image" Target="../media/image28.jpg"/><Relationship Id="rId5" Type="http://schemas.openxmlformats.org/officeDocument/2006/relationships/hyperlink" Target="https://github.com/potential-rd" TargetMode="External"/><Relationship Id="rId6" Type="http://schemas.openxmlformats.org/officeDocument/2006/relationships/hyperlink" Target="https://github.com/Berlyb" TargetMode="External"/><Relationship Id="rId7" Type="http://schemas.openxmlformats.org/officeDocument/2006/relationships/hyperlink" Target="https://github.com/pity-piggy" TargetMode="External"/><Relationship Id="rId8" Type="http://schemas.openxmlformats.org/officeDocument/2006/relationships/hyperlink" Target="https://github.com/Agent007repo" TargetMode="External"/><Relationship Id="rId11" Type="http://schemas.openxmlformats.org/officeDocument/2006/relationships/image" Target="../media/image29.jpg"/><Relationship Id="rId10" Type="http://schemas.openxmlformats.org/officeDocument/2006/relationships/image" Target="../media/image22.jpg"/><Relationship Id="rId12"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1"/>
          <p:cNvSpPr txBox="1"/>
          <p:nvPr>
            <p:ph type="ctrTitle"/>
          </p:nvPr>
        </p:nvSpPr>
        <p:spPr>
          <a:xfrm>
            <a:off x="1462775" y="1114300"/>
            <a:ext cx="6218400" cy="212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Second-hand Luxury Market Analysis</a:t>
            </a:r>
            <a:endParaRPr/>
          </a:p>
        </p:txBody>
      </p:sp>
      <p:sp>
        <p:nvSpPr>
          <p:cNvPr id="730" name="Google Shape;730;p1"/>
          <p:cNvSpPr txBox="1"/>
          <p:nvPr>
            <p:ph idx="1" type="subTitle"/>
          </p:nvPr>
        </p:nvSpPr>
        <p:spPr>
          <a:xfrm>
            <a:off x="2449475" y="3414500"/>
            <a:ext cx="4245000" cy="36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dk1"/>
                </a:solidFill>
              </a:rPr>
              <a:t>Vestiaire Collective </a:t>
            </a:r>
            <a:endParaRPr>
              <a:solidFill>
                <a:schemeClr val="dk1"/>
              </a:solidFill>
            </a:endParaRPr>
          </a:p>
        </p:txBody>
      </p:sp>
      <p:sp>
        <p:nvSpPr>
          <p:cNvPr id="731" name="Google Shape;731;p1"/>
          <p:cNvSpPr/>
          <p:nvPr/>
        </p:nvSpPr>
        <p:spPr>
          <a:xfrm rot="10800000">
            <a:off x="7782000" y="367900"/>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381075" y="3949313"/>
            <a:ext cx="952500" cy="826275"/>
          </a:xfrm>
          <a:custGeom>
            <a:rect b="b" l="l" r="r" t="t"/>
            <a:pathLst>
              <a:path extrusionOk="0" h="33051" w="38100">
                <a:moveTo>
                  <a:pt x="0" y="0"/>
                </a:moveTo>
                <a:lnTo>
                  <a:pt x="0" y="33051"/>
                </a:lnTo>
                <a:lnTo>
                  <a:pt x="38100" y="33051"/>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29"/>
                                        </p:tgtEl>
                                        <p:attrNameLst>
                                          <p:attrName>style.visibility</p:attrName>
                                        </p:attrNameLst>
                                      </p:cBhvr>
                                      <p:to>
                                        <p:strVal val="visible"/>
                                      </p:to>
                                    </p:set>
                                    <p:anim calcmode="lin" valueType="num">
                                      <p:cBhvr additive="base">
                                        <p:cTn dur="1000"/>
                                        <p:tgtEl>
                                          <p:spTgt spid="72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
          <p:cNvSpPr txBox="1"/>
          <p:nvPr>
            <p:ph type="title"/>
          </p:nvPr>
        </p:nvSpPr>
        <p:spPr>
          <a:xfrm>
            <a:off x="268072" y="174895"/>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t>Cluster Results &amp; Insights:</a:t>
            </a:r>
            <a:endParaRPr sz="2000"/>
          </a:p>
        </p:txBody>
      </p:sp>
      <p:pic>
        <p:nvPicPr>
          <p:cNvPr descr="A graph of a number of colored bars&#10;&#10;AI-generated content may be incorrect." id="824" name="Google Shape;824;p6"/>
          <p:cNvPicPr preferRelativeResize="0"/>
          <p:nvPr/>
        </p:nvPicPr>
        <p:blipFill rotWithShape="1">
          <a:blip r:embed="rId3">
            <a:alphaModFix/>
          </a:blip>
          <a:srcRect b="0" l="0" r="0" t="0"/>
          <a:stretch/>
        </p:blipFill>
        <p:spPr>
          <a:xfrm>
            <a:off x="6697927" y="1105224"/>
            <a:ext cx="2007117" cy="1182052"/>
          </a:xfrm>
          <a:prstGeom prst="rect">
            <a:avLst/>
          </a:prstGeom>
          <a:noFill/>
          <a:ln>
            <a:noFill/>
          </a:ln>
        </p:spPr>
      </p:pic>
      <p:pic>
        <p:nvPicPr>
          <p:cNvPr descr="A graph with blue lines and numbers&#10;&#10;AI-generated content may be incorrect." id="825" name="Google Shape;825;p6"/>
          <p:cNvPicPr preferRelativeResize="0"/>
          <p:nvPr/>
        </p:nvPicPr>
        <p:blipFill rotWithShape="1">
          <a:blip r:embed="rId4">
            <a:alphaModFix/>
          </a:blip>
          <a:srcRect b="0" l="0" r="0" t="0"/>
          <a:stretch/>
        </p:blipFill>
        <p:spPr>
          <a:xfrm>
            <a:off x="268047" y="1105224"/>
            <a:ext cx="2007116" cy="1182053"/>
          </a:xfrm>
          <a:prstGeom prst="rect">
            <a:avLst/>
          </a:prstGeom>
          <a:noFill/>
          <a:ln>
            <a:noFill/>
          </a:ln>
        </p:spPr>
      </p:pic>
      <p:pic>
        <p:nvPicPr>
          <p:cNvPr descr="A diagram of a computer flowchart&#10;&#10;AI-generated content may be incorrect." id="826" name="Google Shape;826;p6"/>
          <p:cNvPicPr preferRelativeResize="0"/>
          <p:nvPr/>
        </p:nvPicPr>
        <p:blipFill rotWithShape="1">
          <a:blip r:embed="rId5">
            <a:alphaModFix/>
          </a:blip>
          <a:srcRect b="0" l="0" r="0" t="0"/>
          <a:stretch/>
        </p:blipFill>
        <p:spPr>
          <a:xfrm>
            <a:off x="4585919" y="1105224"/>
            <a:ext cx="1834286" cy="1182052"/>
          </a:xfrm>
          <a:prstGeom prst="rect">
            <a:avLst/>
          </a:prstGeom>
          <a:noFill/>
          <a:ln>
            <a:noFill/>
          </a:ln>
        </p:spPr>
      </p:pic>
      <p:graphicFrame>
        <p:nvGraphicFramePr>
          <p:cNvPr id="827" name="Google Shape;827;p6"/>
          <p:cNvGraphicFramePr/>
          <p:nvPr/>
        </p:nvGraphicFramePr>
        <p:xfrm>
          <a:off x="619452" y="3376711"/>
          <a:ext cx="3000000" cy="3000000"/>
        </p:xfrm>
        <a:graphic>
          <a:graphicData uri="http://schemas.openxmlformats.org/drawingml/2006/table">
            <a:tbl>
              <a:tblPr>
                <a:noFill/>
                <a:tableStyleId>{FA0B4753-31C3-45F8-8686-9512BC93F22A}</a:tableStyleId>
              </a:tblPr>
              <a:tblGrid>
                <a:gridCol w="2011500"/>
                <a:gridCol w="2011500"/>
                <a:gridCol w="2011500"/>
                <a:gridCol w="2011500"/>
              </a:tblGrid>
              <a:tr h="438450">
                <a:tc>
                  <a:txBody>
                    <a:bodyPr/>
                    <a:lstStyle/>
                    <a:p>
                      <a:pPr indent="0" lvl="0" marL="0" marR="0" rtl="0" algn="l">
                        <a:lnSpc>
                          <a:spcPct val="100000"/>
                        </a:lnSpc>
                        <a:spcBef>
                          <a:spcPts val="0"/>
                        </a:spcBef>
                        <a:spcAft>
                          <a:spcPts val="0"/>
                        </a:spcAft>
                        <a:buNone/>
                      </a:pPr>
                      <a:r>
                        <a:rPr b="0" lang="en" sz="1100" u="none" cap="none" strike="noStrike">
                          <a:solidFill>
                            <a:schemeClr val="lt1"/>
                          </a:solidFill>
                        </a:rPr>
                        <a:t>1 &amp; 5 - Budget Buyers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Price-sensitive or exploring luxury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Prefer "Good Condition", accessories, shoes, and entry-level luxury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Highlight discounts, first-time deals &amp; smart savings sections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828" name="Google Shape;828;p6"/>
          <p:cNvGraphicFramePr/>
          <p:nvPr/>
        </p:nvGraphicFramePr>
        <p:xfrm>
          <a:off x="619452" y="4005054"/>
          <a:ext cx="3000000" cy="3000000"/>
        </p:xfrm>
        <a:graphic>
          <a:graphicData uri="http://schemas.openxmlformats.org/drawingml/2006/table">
            <a:tbl>
              <a:tblPr>
                <a:noFill/>
                <a:tableStyleId>{FA0B4753-31C3-45F8-8686-9512BC93F22A}</a:tableStyleId>
              </a:tblPr>
              <a:tblGrid>
                <a:gridCol w="2011500"/>
                <a:gridCol w="2011500"/>
                <a:gridCol w="2011500"/>
                <a:gridCol w="2011500"/>
              </a:tblGrid>
              <a:tr h="706950">
                <a:tc>
                  <a:txBody>
                    <a:bodyPr/>
                    <a:lstStyle/>
                    <a:p>
                      <a:pPr indent="0" lvl="0" marL="0" marR="0" rtl="0" algn="l">
                        <a:lnSpc>
                          <a:spcPct val="100000"/>
                        </a:lnSpc>
                        <a:spcBef>
                          <a:spcPts val="0"/>
                        </a:spcBef>
                        <a:spcAft>
                          <a:spcPts val="0"/>
                        </a:spcAft>
                        <a:buNone/>
                      </a:pPr>
                      <a:r>
                        <a:rPr b="0" lang="en" sz="1100" u="none" cap="none" strike="noStrike">
                          <a:solidFill>
                            <a:schemeClr val="lt1"/>
                          </a:solidFill>
                        </a:rPr>
                        <a:t>3 &amp; 4 - Fashion &amp; Seasonal Buyers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Trend-conscious &amp; occasional shoppers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Focus on Women’s &amp; Men’s Clothing, buy based on seasonality &amp; trends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Promote seasonal collections, influencer styles &amp; gifting ideas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829" name="Google Shape;829;p6"/>
          <p:cNvGraphicFramePr/>
          <p:nvPr/>
        </p:nvGraphicFramePr>
        <p:xfrm>
          <a:off x="619452" y="2739390"/>
          <a:ext cx="3000000" cy="3000000"/>
        </p:xfrm>
        <a:graphic>
          <a:graphicData uri="http://schemas.openxmlformats.org/drawingml/2006/table">
            <a:tbl>
              <a:tblPr>
                <a:noFill/>
                <a:tableStyleId>{FA0B4753-31C3-45F8-8686-9512BC93F22A}</a:tableStyleId>
              </a:tblPr>
              <a:tblGrid>
                <a:gridCol w="2033275"/>
                <a:gridCol w="2033275"/>
                <a:gridCol w="2033275"/>
                <a:gridCol w="2033275"/>
              </a:tblGrid>
              <a:tr h="139700">
                <a:tc>
                  <a:txBody>
                    <a:bodyPr/>
                    <a:lstStyle/>
                    <a:p>
                      <a:pPr indent="0" lvl="0" marL="0" marR="0" rtl="0" algn="l">
                        <a:lnSpc>
                          <a:spcPct val="100000"/>
                        </a:lnSpc>
                        <a:spcBef>
                          <a:spcPts val="0"/>
                        </a:spcBef>
                        <a:spcAft>
                          <a:spcPts val="0"/>
                        </a:spcAft>
                        <a:buNone/>
                      </a:pPr>
                      <a:r>
                        <a:rPr b="0" lang="en" sz="1100" u="none" cap="none" strike="noStrike">
                          <a:solidFill>
                            <a:schemeClr val="lt1"/>
                          </a:solidFill>
                        </a:rPr>
                        <a:t>0 &amp; 2 - </a:t>
                      </a:r>
                      <a:r>
                        <a:rPr lang="en" sz="1100">
                          <a:solidFill>
                            <a:schemeClr val="lt1"/>
                          </a:solidFill>
                        </a:rPr>
                        <a:t>Quality </a:t>
                      </a:r>
                      <a:r>
                        <a:rPr b="0" lang="en" sz="1100" u="none" cap="none" strike="noStrike">
                          <a:solidFill>
                            <a:schemeClr val="lt1"/>
                          </a:solidFill>
                        </a:rPr>
                        <a:t>Buyers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High-end shoppers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Only buy "Never Worn" or "With Tags" items, focus on authenticity &amp; resale value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 sz="1100" u="none" cap="none" strike="noStrike">
                          <a:solidFill>
                            <a:schemeClr val="lt1"/>
                          </a:solidFill>
                        </a:rPr>
                        <a:t>Offer premium authentication &amp; certified resale options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830" name="Google Shape;830;p6"/>
          <p:cNvGraphicFramePr/>
          <p:nvPr/>
        </p:nvGraphicFramePr>
        <p:xfrm>
          <a:off x="619452" y="2434590"/>
          <a:ext cx="3000000" cy="3000000"/>
        </p:xfrm>
        <a:graphic>
          <a:graphicData uri="http://schemas.openxmlformats.org/drawingml/2006/table">
            <a:tbl>
              <a:tblPr>
                <a:noFill/>
                <a:tableStyleId>{FA0B4753-31C3-45F8-8686-9512BC93F22A}</a:tableStyleId>
              </a:tblPr>
              <a:tblGrid>
                <a:gridCol w="2033275"/>
                <a:gridCol w="2033275"/>
                <a:gridCol w="2033275"/>
                <a:gridCol w="2033275"/>
              </a:tblGrid>
              <a:tr h="152400">
                <a:tc>
                  <a:txBody>
                    <a:bodyPr/>
                    <a:lstStyle/>
                    <a:p>
                      <a:pPr indent="0" lvl="0" marL="0" marR="0" rtl="0" algn="l">
                        <a:lnSpc>
                          <a:spcPct val="100000"/>
                        </a:lnSpc>
                        <a:spcBef>
                          <a:spcPts val="0"/>
                        </a:spcBef>
                        <a:spcAft>
                          <a:spcPts val="0"/>
                        </a:spcAft>
                        <a:buNone/>
                      </a:pPr>
                      <a:r>
                        <a:rPr b="1" lang="en" sz="1200" u="none" cap="none" strike="noStrike">
                          <a:solidFill>
                            <a:schemeClr val="lt1"/>
                          </a:solidFill>
                        </a:rPr>
                        <a:t>Cluster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200" u="none" cap="none" strike="noStrike">
                          <a:solidFill>
                            <a:schemeClr val="lt1"/>
                          </a:solidFill>
                        </a:rPr>
                        <a:t>Buyer Profile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200" u="none" cap="none" strike="noStrike">
                          <a:solidFill>
                            <a:schemeClr val="lt1"/>
                          </a:solidFill>
                        </a:rPr>
                        <a:t>Key Preferences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200" u="none" cap="none" strike="noStrike">
                          <a:solidFill>
                            <a:schemeClr val="lt1"/>
                          </a:solidFill>
                        </a:rPr>
                        <a:t>Strategy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descr="A screen shot of a diagram&#10;&#10;AI-generated content may be incorrect." id="831" name="Google Shape;831;p6"/>
          <p:cNvPicPr preferRelativeResize="0"/>
          <p:nvPr/>
        </p:nvPicPr>
        <p:blipFill rotWithShape="1">
          <a:blip r:embed="rId6">
            <a:alphaModFix/>
          </a:blip>
          <a:srcRect b="0" l="0" r="0" t="0"/>
          <a:stretch/>
        </p:blipFill>
        <p:spPr>
          <a:xfrm>
            <a:off x="2513411" y="1105224"/>
            <a:ext cx="1834286" cy="1182051"/>
          </a:xfrm>
          <a:prstGeom prst="rect">
            <a:avLst/>
          </a:prstGeom>
          <a:noFill/>
          <a:ln>
            <a:noFill/>
          </a:ln>
        </p:spPr>
      </p:pic>
      <p:sp>
        <p:nvSpPr>
          <p:cNvPr id="832" name="Google Shape;832;p6"/>
          <p:cNvSpPr txBox="1"/>
          <p:nvPr/>
        </p:nvSpPr>
        <p:spPr>
          <a:xfrm>
            <a:off x="214700" y="686713"/>
            <a:ext cx="2007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Open Sans Light"/>
                <a:ea typeface="Open Sans Light"/>
                <a:cs typeface="Open Sans Light"/>
                <a:sym typeface="Open Sans Light"/>
              </a:rPr>
              <a:t>Silhouette</a:t>
            </a:r>
            <a:r>
              <a:rPr lang="en" sz="1300">
                <a:solidFill>
                  <a:schemeClr val="lt1"/>
                </a:solidFill>
                <a:latin typeface="Open Sans Light"/>
                <a:ea typeface="Open Sans Light"/>
                <a:cs typeface="Open Sans Light"/>
                <a:sym typeface="Open Sans Light"/>
              </a:rPr>
              <a:t> score: 0.53</a:t>
            </a:r>
            <a:endParaRPr sz="1300">
              <a:solidFill>
                <a:schemeClr val="lt1"/>
              </a:solidFill>
              <a:latin typeface="Open Sans Light"/>
              <a:ea typeface="Open Sans Light"/>
              <a:cs typeface="Open Sans Light"/>
              <a:sym typeface="Open Sans Light"/>
            </a:endParaRPr>
          </a:p>
        </p:txBody>
      </p:sp>
      <p:sp>
        <p:nvSpPr>
          <p:cNvPr id="833" name="Google Shape;833;p6"/>
          <p:cNvSpPr txBox="1"/>
          <p:nvPr/>
        </p:nvSpPr>
        <p:spPr>
          <a:xfrm>
            <a:off x="2427050" y="686700"/>
            <a:ext cx="2007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Open Sans Light"/>
                <a:ea typeface="Open Sans Light"/>
                <a:cs typeface="Open Sans Light"/>
                <a:sym typeface="Open Sans Light"/>
              </a:rPr>
              <a:t>6 Clusters</a:t>
            </a:r>
            <a:endParaRPr sz="1300">
              <a:solidFill>
                <a:schemeClr val="lt1"/>
              </a:solidFill>
              <a:latin typeface="Open Sans Light"/>
              <a:ea typeface="Open Sans Light"/>
              <a:cs typeface="Open Sans Light"/>
              <a:sym typeface="Open Sans Light"/>
            </a:endParaRPr>
          </a:p>
        </p:txBody>
      </p:sp>
      <p:sp>
        <p:nvSpPr>
          <p:cNvPr id="834" name="Google Shape;834;p6"/>
          <p:cNvSpPr txBox="1"/>
          <p:nvPr/>
        </p:nvSpPr>
        <p:spPr>
          <a:xfrm>
            <a:off x="4542737" y="686700"/>
            <a:ext cx="2007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Open Sans Light"/>
                <a:ea typeface="Open Sans Light"/>
                <a:cs typeface="Open Sans Light"/>
                <a:sym typeface="Open Sans Light"/>
              </a:rPr>
              <a:t>Decision Tree</a:t>
            </a:r>
            <a:endParaRPr sz="1300">
              <a:solidFill>
                <a:schemeClr val="lt1"/>
              </a:solidFill>
              <a:latin typeface="Open Sans Light"/>
              <a:ea typeface="Open Sans Light"/>
              <a:cs typeface="Open Sans Light"/>
              <a:sym typeface="Open Sans Light"/>
            </a:endParaRPr>
          </a:p>
        </p:txBody>
      </p:sp>
      <p:sp>
        <p:nvSpPr>
          <p:cNvPr id="835" name="Google Shape;835;p6"/>
          <p:cNvSpPr txBox="1"/>
          <p:nvPr/>
        </p:nvSpPr>
        <p:spPr>
          <a:xfrm>
            <a:off x="6658400" y="686700"/>
            <a:ext cx="2007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Open Sans Light"/>
                <a:ea typeface="Open Sans Light"/>
                <a:cs typeface="Open Sans Light"/>
                <a:sym typeface="Open Sans Light"/>
              </a:rPr>
              <a:t>Feature importance</a:t>
            </a:r>
            <a:endParaRPr sz="1300">
              <a:solidFill>
                <a:schemeClr val="lt1"/>
              </a:solidFill>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9" name="Shape 839"/>
        <p:cNvGrpSpPr/>
        <p:nvPr/>
      </p:nvGrpSpPr>
      <p:grpSpPr>
        <a:xfrm>
          <a:off x="0" y="0"/>
          <a:ext cx="0" cy="0"/>
          <a:chOff x="0" y="0"/>
          <a:chExt cx="0" cy="0"/>
        </a:xfrm>
      </p:grpSpPr>
      <p:sp>
        <p:nvSpPr>
          <p:cNvPr id="840" name="Google Shape;840;g2dce1a554e4_28_1363"/>
          <p:cNvSpPr/>
          <p:nvPr/>
        </p:nvSpPr>
        <p:spPr>
          <a:xfrm>
            <a:off x="2522400" y="7801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841" name="Google Shape;841;g2dce1a554e4_28_1363"/>
          <p:cNvSpPr txBox="1"/>
          <p:nvPr>
            <p:ph type="ctrTitle"/>
          </p:nvPr>
        </p:nvSpPr>
        <p:spPr>
          <a:xfrm flipH="1">
            <a:off x="4101575" y="2149450"/>
            <a:ext cx="3557700" cy="19212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dk1"/>
                </a:solidFill>
              </a:rPr>
              <a:t>Price Elasticity and Analysis on Sold Items</a:t>
            </a:r>
            <a:endParaRPr>
              <a:solidFill>
                <a:schemeClr val="dk1"/>
              </a:solidFill>
            </a:endParaRPr>
          </a:p>
        </p:txBody>
      </p:sp>
      <p:sp>
        <p:nvSpPr>
          <p:cNvPr id="842" name="Google Shape;842;g2dce1a554e4_28_1363"/>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
                <a:solidFill>
                  <a:schemeClr val="dk1"/>
                </a:solidFill>
              </a:rPr>
              <a:t>03</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1000"/>
                                        <p:tgtEl>
                                          <p:spTgt spid="8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
          <p:cNvSpPr txBox="1"/>
          <p:nvPr>
            <p:ph type="title"/>
          </p:nvPr>
        </p:nvSpPr>
        <p:spPr>
          <a:xfrm>
            <a:off x="1732175" y="176750"/>
            <a:ext cx="5319900" cy="124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700"/>
              <a:t>Price Elasticity Analysis</a:t>
            </a:r>
            <a:endParaRPr sz="3700"/>
          </a:p>
        </p:txBody>
      </p:sp>
      <p:sp>
        <p:nvSpPr>
          <p:cNvPr id="848" name="Google Shape;848;p8"/>
          <p:cNvSpPr txBox="1"/>
          <p:nvPr/>
        </p:nvSpPr>
        <p:spPr>
          <a:xfrm>
            <a:off x="1001600" y="2097450"/>
            <a:ext cx="718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lt1"/>
              </a:solidFill>
              <a:latin typeface="Open Sans Light"/>
              <a:ea typeface="Open Sans Light"/>
              <a:cs typeface="Open Sans Light"/>
              <a:sym typeface="Open Sans Light"/>
            </a:endParaRPr>
          </a:p>
        </p:txBody>
      </p:sp>
      <p:sp>
        <p:nvSpPr>
          <p:cNvPr id="849" name="Google Shape;849;p8"/>
          <p:cNvSpPr txBox="1"/>
          <p:nvPr/>
        </p:nvSpPr>
        <p:spPr>
          <a:xfrm>
            <a:off x="0" y="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lt1"/>
              </a:solidFill>
              <a:latin typeface="Open Sans Light"/>
              <a:ea typeface="Open Sans Light"/>
              <a:cs typeface="Open Sans Light"/>
              <a:sym typeface="Open Sans Light"/>
            </a:endParaRPr>
          </a:p>
        </p:txBody>
      </p:sp>
      <p:sp>
        <p:nvSpPr>
          <p:cNvPr id="850" name="Google Shape;850;p8"/>
          <p:cNvSpPr/>
          <p:nvPr/>
        </p:nvSpPr>
        <p:spPr>
          <a:xfrm>
            <a:off x="695625" y="1461150"/>
            <a:ext cx="8000700" cy="29223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DM Serif Display"/>
                <a:ea typeface="DM Serif Display"/>
                <a:cs typeface="DM Serif Display"/>
                <a:sym typeface="DM Serif Display"/>
              </a:rPr>
              <a:t>Price Elasticity measures how demand changes in response to price changes. Typically, demand decreases when price increases (</a:t>
            </a:r>
            <a:r>
              <a:rPr b="1" lang="en" sz="1500">
                <a:latin typeface="DM Serif Display"/>
                <a:ea typeface="DM Serif Display"/>
                <a:cs typeface="DM Serif Display"/>
                <a:sym typeface="DM Serif Display"/>
              </a:rPr>
              <a:t>elastic</a:t>
            </a:r>
            <a:r>
              <a:rPr lang="en" sz="1500">
                <a:latin typeface="DM Serif Display"/>
                <a:ea typeface="DM Serif Display"/>
                <a:cs typeface="DM Serif Display"/>
                <a:sym typeface="DM Serif Display"/>
              </a:rPr>
              <a:t>), or remains stable (</a:t>
            </a:r>
            <a:r>
              <a:rPr b="1" lang="en" sz="1500">
                <a:latin typeface="DM Serif Display"/>
                <a:ea typeface="DM Serif Display"/>
                <a:cs typeface="DM Serif Display"/>
                <a:sym typeface="DM Serif Display"/>
              </a:rPr>
              <a:t>inelastic</a:t>
            </a:r>
            <a:r>
              <a:rPr lang="en" sz="1500">
                <a:latin typeface="DM Serif Display"/>
                <a:ea typeface="DM Serif Display"/>
                <a:cs typeface="DM Serif Display"/>
                <a:sym typeface="DM Serif Display"/>
              </a:rPr>
              <a:t>). </a:t>
            </a:r>
            <a:endParaRPr sz="1500">
              <a:latin typeface="DM Serif Display"/>
              <a:ea typeface="DM Serif Display"/>
              <a:cs typeface="DM Serif Display"/>
              <a:sym typeface="DM Serif Display"/>
            </a:endParaRPr>
          </a:p>
          <a:p>
            <a:pPr indent="0" lvl="0" marL="0" rtl="0" algn="l">
              <a:spcBef>
                <a:spcPts val="0"/>
              </a:spcBef>
              <a:spcAft>
                <a:spcPts val="0"/>
              </a:spcAft>
              <a:buNone/>
            </a:pPr>
            <a:r>
              <a:t/>
            </a:r>
            <a:endParaRPr sz="1500">
              <a:latin typeface="DM Serif Display"/>
              <a:ea typeface="DM Serif Display"/>
              <a:cs typeface="DM Serif Display"/>
              <a:sym typeface="DM Serif Display"/>
            </a:endParaRPr>
          </a:p>
          <a:p>
            <a:pPr indent="0" lvl="0" marL="0" rtl="0" algn="l">
              <a:spcBef>
                <a:spcPts val="0"/>
              </a:spcBef>
              <a:spcAft>
                <a:spcPts val="0"/>
              </a:spcAft>
              <a:buNone/>
            </a:pPr>
            <a:r>
              <a:t/>
            </a:r>
            <a:endParaRPr sz="1500">
              <a:latin typeface="DM Serif Display"/>
              <a:ea typeface="DM Serif Display"/>
              <a:cs typeface="DM Serif Display"/>
              <a:sym typeface="DM Serif Display"/>
            </a:endParaRPr>
          </a:p>
          <a:p>
            <a:pPr indent="0" lvl="0" marL="0" rtl="0" algn="l">
              <a:spcBef>
                <a:spcPts val="0"/>
              </a:spcBef>
              <a:spcAft>
                <a:spcPts val="0"/>
              </a:spcAft>
              <a:buNone/>
            </a:pPr>
            <a:r>
              <a:t/>
            </a:r>
            <a:endParaRPr sz="1500">
              <a:latin typeface="DM Serif Display"/>
              <a:ea typeface="DM Serif Display"/>
              <a:cs typeface="DM Serif Display"/>
              <a:sym typeface="DM Serif Display"/>
            </a:endParaRPr>
          </a:p>
          <a:p>
            <a:pPr indent="0" lvl="0" marL="0" rtl="0" algn="l">
              <a:spcBef>
                <a:spcPts val="0"/>
              </a:spcBef>
              <a:spcAft>
                <a:spcPts val="0"/>
              </a:spcAft>
              <a:buNone/>
            </a:pPr>
            <a:r>
              <a:rPr lang="en" sz="1500">
                <a:latin typeface="DM Serif Display"/>
                <a:ea typeface="DM Serif Display"/>
                <a:cs typeface="DM Serif Display"/>
                <a:sym typeface="DM Serif Display"/>
              </a:rPr>
              <a:t>However, for </a:t>
            </a:r>
            <a:r>
              <a:rPr b="1" lang="en" sz="1500">
                <a:latin typeface="DM Serif Display"/>
                <a:ea typeface="DM Serif Display"/>
                <a:cs typeface="DM Serif Display"/>
                <a:sym typeface="DM Serif Display"/>
              </a:rPr>
              <a:t>Veblen goods</a:t>
            </a:r>
            <a:r>
              <a:rPr lang="en" sz="1500">
                <a:latin typeface="DM Serif Display"/>
                <a:ea typeface="DM Serif Display"/>
                <a:cs typeface="DM Serif Display"/>
                <a:sym typeface="DM Serif Display"/>
              </a:rPr>
              <a:t> (luxury/status-driven) and </a:t>
            </a:r>
            <a:r>
              <a:rPr b="1" lang="en" sz="1500">
                <a:latin typeface="DM Serif Display"/>
                <a:ea typeface="DM Serif Display"/>
                <a:cs typeface="DM Serif Display"/>
                <a:sym typeface="DM Serif Display"/>
              </a:rPr>
              <a:t>Giffen goods</a:t>
            </a:r>
            <a:r>
              <a:rPr lang="en" sz="1500">
                <a:latin typeface="DM Serif Display"/>
                <a:ea typeface="DM Serif Display"/>
                <a:cs typeface="DM Serif Display"/>
                <a:sym typeface="DM Serif Display"/>
              </a:rPr>
              <a:t> (essential but consumed more when prices rise), demand may increase with price.</a:t>
            </a:r>
            <a:endParaRPr sz="2200">
              <a:solidFill>
                <a:schemeClr val="lt1"/>
              </a:solidFill>
              <a:latin typeface="DM Serif Display"/>
              <a:ea typeface="DM Serif Display"/>
              <a:cs typeface="DM Serif Display"/>
              <a:sym typeface="DM Serif Display"/>
            </a:endParaRPr>
          </a:p>
          <a:p>
            <a:pPr indent="0" lvl="0" marL="0" rtl="0" algn="ctr">
              <a:spcBef>
                <a:spcPts val="0"/>
              </a:spcBef>
              <a:spcAft>
                <a:spcPts val="0"/>
              </a:spcAft>
              <a:buNone/>
            </a:pPr>
            <a:r>
              <a:t/>
            </a:r>
            <a:endParaRPr>
              <a:latin typeface="DM Serif Display"/>
              <a:ea typeface="DM Serif Display"/>
              <a:cs typeface="DM Serif Display"/>
              <a:sym typeface="DM Serif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33adcc06346_1_22"/>
          <p:cNvSpPr/>
          <p:nvPr/>
        </p:nvSpPr>
        <p:spPr>
          <a:xfrm flipH="1" rot="10800000">
            <a:off x="-62400" y="1406026"/>
            <a:ext cx="9206400" cy="1716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33adcc06346_1_22"/>
          <p:cNvSpPr txBox="1"/>
          <p:nvPr>
            <p:ph type="ctrTitle"/>
          </p:nvPr>
        </p:nvSpPr>
        <p:spPr>
          <a:xfrm>
            <a:off x="723600" y="470625"/>
            <a:ext cx="62640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t>Analysis Steps</a:t>
            </a:r>
            <a:endParaRPr sz="2200"/>
          </a:p>
        </p:txBody>
      </p:sp>
      <p:sp>
        <p:nvSpPr>
          <p:cNvPr id="857" name="Google Shape;857;g33adcc06346_1_22"/>
          <p:cNvSpPr txBox="1"/>
          <p:nvPr>
            <p:ph idx="2" type="ctrTitle"/>
          </p:nvPr>
        </p:nvSpPr>
        <p:spPr>
          <a:xfrm>
            <a:off x="891279" y="1566668"/>
            <a:ext cx="1826400" cy="41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solidFill>
                  <a:schemeClr val="dk1"/>
                </a:solidFill>
              </a:rPr>
              <a:t>Missing Values</a:t>
            </a:r>
            <a:endParaRPr>
              <a:solidFill>
                <a:schemeClr val="dk1"/>
              </a:solidFill>
            </a:endParaRPr>
          </a:p>
        </p:txBody>
      </p:sp>
      <p:sp>
        <p:nvSpPr>
          <p:cNvPr id="858" name="Google Shape;858;g33adcc06346_1_22"/>
          <p:cNvSpPr txBox="1"/>
          <p:nvPr>
            <p:ph idx="1" type="subTitle"/>
          </p:nvPr>
        </p:nvSpPr>
        <p:spPr>
          <a:xfrm>
            <a:off x="250175" y="2132625"/>
            <a:ext cx="3108600" cy="75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sz="1100">
                <a:solidFill>
                  <a:schemeClr val="dk2"/>
                </a:solidFill>
                <a:latin typeface="Arial"/>
                <a:ea typeface="Arial"/>
                <a:cs typeface="Arial"/>
                <a:sym typeface="Arial"/>
              </a:rPr>
              <a:t>Handled </a:t>
            </a:r>
            <a:r>
              <a:rPr lang="en" sz="1100">
                <a:solidFill>
                  <a:schemeClr val="dk2"/>
                </a:solidFill>
                <a:latin typeface="Arial"/>
                <a:ea typeface="Arial"/>
                <a:cs typeface="Arial"/>
                <a:sym typeface="Arial"/>
              </a:rPr>
              <a:t>missing</a:t>
            </a:r>
            <a:r>
              <a:rPr lang="en" sz="1100">
                <a:solidFill>
                  <a:schemeClr val="dk2"/>
                </a:solidFill>
                <a:latin typeface="Arial"/>
                <a:ea typeface="Arial"/>
                <a:cs typeface="Arial"/>
                <a:sym typeface="Arial"/>
              </a:rPr>
              <a:t> values with appropriate imputation (eg: extracting color names from product_description using a predefined list and a regex pattern to match standalone color)</a:t>
            </a:r>
            <a:endParaRPr sz="1100">
              <a:solidFill>
                <a:schemeClr val="dk2"/>
              </a:solidFill>
              <a:latin typeface="Arial"/>
              <a:ea typeface="Arial"/>
              <a:cs typeface="Arial"/>
              <a:sym typeface="Arial"/>
            </a:endParaRPr>
          </a:p>
        </p:txBody>
      </p:sp>
      <p:sp>
        <p:nvSpPr>
          <p:cNvPr id="859" name="Google Shape;859;g33adcc06346_1_22"/>
          <p:cNvSpPr txBox="1"/>
          <p:nvPr>
            <p:ph idx="3" type="ctrTitle"/>
          </p:nvPr>
        </p:nvSpPr>
        <p:spPr>
          <a:xfrm>
            <a:off x="4402900" y="1599806"/>
            <a:ext cx="1826400" cy="41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solidFill>
                  <a:schemeClr val="dk1"/>
                </a:solidFill>
              </a:rPr>
              <a:t>Collinearity Checks</a:t>
            </a:r>
            <a:endParaRPr>
              <a:solidFill>
                <a:schemeClr val="dk1"/>
              </a:solidFill>
            </a:endParaRPr>
          </a:p>
        </p:txBody>
      </p:sp>
      <p:sp>
        <p:nvSpPr>
          <p:cNvPr id="860" name="Google Shape;860;g33adcc06346_1_22"/>
          <p:cNvSpPr txBox="1"/>
          <p:nvPr>
            <p:ph idx="4" type="subTitle"/>
          </p:nvPr>
        </p:nvSpPr>
        <p:spPr>
          <a:xfrm>
            <a:off x="3742938" y="2198900"/>
            <a:ext cx="2477100" cy="48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sz="1100">
                <a:solidFill>
                  <a:schemeClr val="dk1"/>
                </a:solidFill>
                <a:latin typeface="Arial"/>
                <a:ea typeface="Arial"/>
                <a:cs typeface="Arial"/>
                <a:sym typeface="Arial"/>
              </a:rPr>
              <a:t>Used VIF Scores and Collinearity Matrix to </a:t>
            </a:r>
            <a:r>
              <a:rPr lang="en" sz="1100">
                <a:solidFill>
                  <a:schemeClr val="dk1"/>
                </a:solidFill>
                <a:latin typeface="Arial"/>
                <a:ea typeface="Arial"/>
                <a:cs typeface="Arial"/>
                <a:sym typeface="Arial"/>
              </a:rPr>
              <a:t>eliminate</a:t>
            </a:r>
            <a:r>
              <a:rPr lang="en" sz="1100">
                <a:solidFill>
                  <a:schemeClr val="dk1"/>
                </a:solidFill>
                <a:latin typeface="Arial"/>
                <a:ea typeface="Arial"/>
                <a:cs typeface="Arial"/>
                <a:sym typeface="Arial"/>
              </a:rPr>
              <a:t> variables.</a:t>
            </a:r>
            <a:endParaRPr sz="1100">
              <a:solidFill>
                <a:schemeClr val="dk1"/>
              </a:solidFill>
              <a:latin typeface="Arial"/>
              <a:ea typeface="Arial"/>
              <a:cs typeface="Arial"/>
              <a:sym typeface="Arial"/>
            </a:endParaRPr>
          </a:p>
        </p:txBody>
      </p:sp>
      <p:sp>
        <p:nvSpPr>
          <p:cNvPr id="861" name="Google Shape;861;g33adcc06346_1_22"/>
          <p:cNvSpPr txBox="1"/>
          <p:nvPr>
            <p:ph idx="5" type="ctrTitle"/>
          </p:nvPr>
        </p:nvSpPr>
        <p:spPr>
          <a:xfrm>
            <a:off x="7240675" y="1599818"/>
            <a:ext cx="1826400" cy="41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solidFill>
                  <a:schemeClr val="dk1"/>
                </a:solidFill>
              </a:rPr>
              <a:t>Feature importance</a:t>
            </a:r>
            <a:endParaRPr>
              <a:solidFill>
                <a:schemeClr val="dk1"/>
              </a:solidFill>
            </a:endParaRPr>
          </a:p>
        </p:txBody>
      </p:sp>
      <p:sp>
        <p:nvSpPr>
          <p:cNvPr id="862" name="Google Shape;862;g33adcc06346_1_22"/>
          <p:cNvSpPr txBox="1"/>
          <p:nvPr>
            <p:ph idx="6" type="subTitle"/>
          </p:nvPr>
        </p:nvSpPr>
        <p:spPr>
          <a:xfrm>
            <a:off x="6604225" y="2269725"/>
            <a:ext cx="2363100" cy="4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100">
                <a:solidFill>
                  <a:schemeClr val="dk1"/>
                </a:solidFill>
                <a:latin typeface="Arial"/>
                <a:ea typeface="Arial"/>
                <a:cs typeface="Arial"/>
                <a:sym typeface="Arial"/>
              </a:rPr>
              <a:t>Used XGBRegressor to </a:t>
            </a:r>
            <a:r>
              <a:rPr lang="en" sz="1100">
                <a:solidFill>
                  <a:schemeClr val="dk1"/>
                </a:solidFill>
                <a:latin typeface="Arial"/>
                <a:ea typeface="Arial"/>
                <a:cs typeface="Arial"/>
                <a:sym typeface="Arial"/>
              </a:rPr>
              <a:t>further</a:t>
            </a:r>
            <a:r>
              <a:rPr lang="en" sz="1100">
                <a:solidFill>
                  <a:schemeClr val="dk1"/>
                </a:solidFill>
                <a:latin typeface="Arial"/>
                <a:ea typeface="Arial"/>
                <a:cs typeface="Arial"/>
                <a:sym typeface="Arial"/>
              </a:rPr>
              <a:t> filter out important features for training. </a:t>
            </a:r>
            <a:endParaRPr sz="1100">
              <a:solidFill>
                <a:schemeClr val="dk1"/>
              </a:solidFill>
              <a:latin typeface="Arial"/>
              <a:ea typeface="Arial"/>
              <a:cs typeface="Arial"/>
              <a:sym typeface="Arial"/>
            </a:endParaRPr>
          </a:p>
        </p:txBody>
      </p:sp>
      <p:sp>
        <p:nvSpPr>
          <p:cNvPr id="863" name="Google Shape;863;g33adcc06346_1_22"/>
          <p:cNvSpPr txBox="1"/>
          <p:nvPr>
            <p:ph idx="7" type="ctrTitle"/>
          </p:nvPr>
        </p:nvSpPr>
        <p:spPr>
          <a:xfrm>
            <a:off x="604225" y="3816675"/>
            <a:ext cx="1826400" cy="41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Uneven Distribution of Target Variable</a:t>
            </a:r>
            <a:endParaRPr/>
          </a:p>
        </p:txBody>
      </p:sp>
      <p:sp>
        <p:nvSpPr>
          <p:cNvPr id="864" name="Google Shape;864;g33adcc06346_1_22"/>
          <p:cNvSpPr txBox="1"/>
          <p:nvPr>
            <p:ph idx="8" type="subTitle"/>
          </p:nvPr>
        </p:nvSpPr>
        <p:spPr>
          <a:xfrm>
            <a:off x="483176" y="4059625"/>
            <a:ext cx="2068500" cy="4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t/>
            </a:r>
            <a:endParaRPr>
              <a:latin typeface="Arial"/>
              <a:ea typeface="Arial"/>
              <a:cs typeface="Arial"/>
              <a:sym typeface="Arial"/>
            </a:endParaRPr>
          </a:p>
          <a:p>
            <a:pPr indent="0" lvl="0" marL="0" rtl="0" algn="l">
              <a:lnSpc>
                <a:spcPct val="100000"/>
              </a:lnSpc>
              <a:spcBef>
                <a:spcPts val="0"/>
              </a:spcBef>
              <a:spcAft>
                <a:spcPts val="0"/>
              </a:spcAft>
              <a:buSzPts val="1000"/>
              <a:buNone/>
            </a:pPr>
            <a:r>
              <a:rPr lang="en" sz="1100">
                <a:latin typeface="Arial"/>
                <a:ea typeface="Arial"/>
                <a:cs typeface="Arial"/>
                <a:sym typeface="Arial"/>
              </a:rPr>
              <a:t>Used SMOTomek to balance the dataset and improve model generalization.</a:t>
            </a:r>
            <a:endParaRPr sz="1200">
              <a:latin typeface="Arial"/>
              <a:ea typeface="Arial"/>
              <a:cs typeface="Arial"/>
              <a:sym typeface="Arial"/>
            </a:endParaRPr>
          </a:p>
        </p:txBody>
      </p:sp>
      <p:sp>
        <p:nvSpPr>
          <p:cNvPr id="865" name="Google Shape;865;g33adcc06346_1_22"/>
          <p:cNvSpPr txBox="1"/>
          <p:nvPr>
            <p:ph idx="9" type="ctrTitle"/>
          </p:nvPr>
        </p:nvSpPr>
        <p:spPr>
          <a:xfrm>
            <a:off x="2735925" y="3844938"/>
            <a:ext cx="2068500" cy="41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Model training + Learning Curve</a:t>
            </a:r>
            <a:endParaRPr/>
          </a:p>
        </p:txBody>
      </p:sp>
      <p:sp>
        <p:nvSpPr>
          <p:cNvPr id="866" name="Google Shape;866;g33adcc06346_1_22"/>
          <p:cNvSpPr txBox="1"/>
          <p:nvPr>
            <p:ph idx="13" type="subTitle"/>
          </p:nvPr>
        </p:nvSpPr>
        <p:spPr>
          <a:xfrm>
            <a:off x="2735925" y="4177450"/>
            <a:ext cx="3273600" cy="4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100">
                <a:latin typeface="Arial"/>
                <a:ea typeface="Arial"/>
                <a:cs typeface="Arial"/>
                <a:sym typeface="Arial"/>
              </a:rPr>
              <a:t>Trained three models — XGBoost, LightGBM, and CatBoost — to predict product demand and evaluated their performance using the ROC-AUC score and learning curves.</a:t>
            </a:r>
            <a:endParaRPr>
              <a:latin typeface="Arial"/>
              <a:ea typeface="Arial"/>
              <a:cs typeface="Arial"/>
              <a:sym typeface="Arial"/>
            </a:endParaRPr>
          </a:p>
        </p:txBody>
      </p:sp>
      <p:sp>
        <p:nvSpPr>
          <p:cNvPr id="867" name="Google Shape;867;g33adcc06346_1_22"/>
          <p:cNvSpPr txBox="1"/>
          <p:nvPr>
            <p:ph idx="14" type="ctrTitle"/>
          </p:nvPr>
        </p:nvSpPr>
        <p:spPr>
          <a:xfrm>
            <a:off x="5952247" y="3816675"/>
            <a:ext cx="1826400" cy="41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Causal Analysis - Price Elasticity</a:t>
            </a:r>
            <a:endParaRPr/>
          </a:p>
        </p:txBody>
      </p:sp>
      <p:sp>
        <p:nvSpPr>
          <p:cNvPr id="868" name="Google Shape;868;g33adcc06346_1_22"/>
          <p:cNvSpPr txBox="1"/>
          <p:nvPr>
            <p:ph idx="15" type="subTitle"/>
          </p:nvPr>
        </p:nvSpPr>
        <p:spPr>
          <a:xfrm>
            <a:off x="6009525" y="4177450"/>
            <a:ext cx="2979600" cy="48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100">
                <a:latin typeface="Arial"/>
                <a:ea typeface="Arial"/>
                <a:cs typeface="Arial"/>
                <a:sym typeface="Arial"/>
              </a:rPr>
              <a:t>Examined price elasticity by assessing demand shifts in response to price changes, identifying features that significantly impact purchasing behavior.</a:t>
            </a:r>
            <a:endParaRPr sz="1100"/>
          </a:p>
        </p:txBody>
      </p:sp>
      <p:grpSp>
        <p:nvGrpSpPr>
          <p:cNvPr id="869" name="Google Shape;869;g33adcc06346_1_22"/>
          <p:cNvGrpSpPr/>
          <p:nvPr/>
        </p:nvGrpSpPr>
        <p:grpSpPr>
          <a:xfrm>
            <a:off x="867161" y="1538932"/>
            <a:ext cx="439915" cy="438958"/>
            <a:chOff x="3541011" y="1508594"/>
            <a:chExt cx="350167" cy="349434"/>
          </a:xfrm>
        </p:grpSpPr>
        <p:sp>
          <p:nvSpPr>
            <p:cNvPr id="870" name="Google Shape;870;g33adcc06346_1_22"/>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33adcc06346_1_22"/>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33adcc06346_1_22"/>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33adcc06346_1_22"/>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33adcc06346_1_22"/>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33adcc06346_1_22"/>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33adcc06346_1_22"/>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33adcc06346_1_22"/>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33adcc06346_1_22"/>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33adcc06346_1_22"/>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33adcc06346_1_22"/>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33adcc06346_1_22"/>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33adcc06346_1_22"/>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 name="Google Shape;883;g33adcc06346_1_22"/>
          <p:cNvGrpSpPr/>
          <p:nvPr/>
        </p:nvGrpSpPr>
        <p:grpSpPr>
          <a:xfrm>
            <a:off x="2940721" y="3264090"/>
            <a:ext cx="439888" cy="439379"/>
            <a:chOff x="2201806" y="1976585"/>
            <a:chExt cx="349784" cy="349435"/>
          </a:xfrm>
        </p:grpSpPr>
        <p:sp>
          <p:nvSpPr>
            <p:cNvPr id="884" name="Google Shape;884;g33adcc06346_1_22"/>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33adcc06346_1_22"/>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33adcc06346_1_22"/>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33adcc06346_1_22"/>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g33adcc06346_1_22"/>
          <p:cNvGrpSpPr/>
          <p:nvPr/>
        </p:nvGrpSpPr>
        <p:grpSpPr>
          <a:xfrm>
            <a:off x="789443" y="3312227"/>
            <a:ext cx="439908" cy="391214"/>
            <a:chOff x="854261" y="2908813"/>
            <a:chExt cx="377474" cy="335748"/>
          </a:xfrm>
        </p:grpSpPr>
        <p:sp>
          <p:nvSpPr>
            <p:cNvPr id="889" name="Google Shape;889;g33adcc06346_1_22"/>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33adcc06346_1_22"/>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33adcc06346_1_22"/>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33adcc06346_1_22"/>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33adcc06346_1_22"/>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g33adcc06346_1_22"/>
          <p:cNvGrpSpPr/>
          <p:nvPr/>
        </p:nvGrpSpPr>
        <p:grpSpPr>
          <a:xfrm>
            <a:off x="4262639" y="724071"/>
            <a:ext cx="439904" cy="439324"/>
            <a:chOff x="2656907" y="2439293"/>
            <a:chExt cx="332757" cy="332343"/>
          </a:xfrm>
        </p:grpSpPr>
        <p:sp>
          <p:nvSpPr>
            <p:cNvPr id="895" name="Google Shape;895;g33adcc06346_1_22"/>
            <p:cNvSpPr/>
            <p:nvPr/>
          </p:nvSpPr>
          <p:spPr>
            <a:xfrm>
              <a:off x="2868751" y="2547666"/>
              <a:ext cx="53088" cy="53088"/>
            </a:xfrm>
            <a:custGeom>
              <a:rect b="b" l="l" r="r" t="t"/>
              <a:pathLst>
                <a:path extrusionOk="0" h="1668" w="1668">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33adcc06346_1_22"/>
            <p:cNvSpPr/>
            <p:nvPr/>
          </p:nvSpPr>
          <p:spPr>
            <a:xfrm>
              <a:off x="2870661" y="2611703"/>
              <a:ext cx="68970" cy="49301"/>
            </a:xfrm>
            <a:custGeom>
              <a:rect b="b" l="l" r="r" t="t"/>
              <a:pathLst>
                <a:path extrusionOk="0" h="1549" w="2167">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33adcc06346_1_22"/>
            <p:cNvSpPr/>
            <p:nvPr/>
          </p:nvSpPr>
          <p:spPr>
            <a:xfrm>
              <a:off x="2705794" y="2611321"/>
              <a:ext cx="68620" cy="49301"/>
            </a:xfrm>
            <a:custGeom>
              <a:rect b="b" l="l" r="r" t="t"/>
              <a:pathLst>
                <a:path extrusionOk="0" h="1549" w="2156">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33adcc06346_1_22"/>
            <p:cNvSpPr/>
            <p:nvPr/>
          </p:nvSpPr>
          <p:spPr>
            <a:xfrm>
              <a:off x="2724000" y="2547666"/>
              <a:ext cx="53088" cy="53088"/>
            </a:xfrm>
            <a:custGeom>
              <a:rect b="b" l="l" r="r" t="t"/>
              <a:pathLst>
                <a:path extrusionOk="0" h="1668" w="1668">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33adcc06346_1_22"/>
            <p:cNvSpPr/>
            <p:nvPr/>
          </p:nvSpPr>
          <p:spPr>
            <a:xfrm>
              <a:off x="2788800" y="2534394"/>
              <a:ext cx="68238" cy="68238"/>
            </a:xfrm>
            <a:custGeom>
              <a:rect b="b" l="l" r="r" t="t"/>
              <a:pathLst>
                <a:path extrusionOk="0" h="2144" w="2144">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33adcc06346_1_22"/>
            <p:cNvSpPr/>
            <p:nvPr/>
          </p:nvSpPr>
          <p:spPr>
            <a:xfrm>
              <a:off x="2764930" y="2613613"/>
              <a:ext cx="115979" cy="62923"/>
            </a:xfrm>
            <a:custGeom>
              <a:rect b="b" l="l" r="r" t="t"/>
              <a:pathLst>
                <a:path extrusionOk="0" h="1977" w="3644">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33adcc06346_1_22"/>
            <p:cNvSpPr/>
            <p:nvPr/>
          </p:nvSpPr>
          <p:spPr>
            <a:xfrm>
              <a:off x="2656907" y="2439293"/>
              <a:ext cx="332757" cy="332343"/>
            </a:xfrm>
            <a:custGeom>
              <a:rect b="b" l="l" r="r" t="t"/>
              <a:pathLst>
                <a:path extrusionOk="0" h="10442" w="10455">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g33adcc06346_1_22"/>
          <p:cNvGrpSpPr/>
          <p:nvPr/>
        </p:nvGrpSpPr>
        <p:grpSpPr>
          <a:xfrm>
            <a:off x="6987609" y="1715260"/>
            <a:ext cx="353645" cy="353282"/>
            <a:chOff x="2497275" y="2744159"/>
            <a:chExt cx="370930" cy="370550"/>
          </a:xfrm>
        </p:grpSpPr>
        <p:sp>
          <p:nvSpPr>
            <p:cNvPr id="903" name="Google Shape;903;g33adcc06346_1_2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33adcc06346_1_2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33adcc06346_1_2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33adcc06346_1_2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33adcc06346_1_2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33adcc06346_1_2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 name="Google Shape;909;g33adcc06346_1_22"/>
          <p:cNvGrpSpPr/>
          <p:nvPr/>
        </p:nvGrpSpPr>
        <p:grpSpPr>
          <a:xfrm>
            <a:off x="4195909" y="1631222"/>
            <a:ext cx="353645" cy="353282"/>
            <a:chOff x="2497275" y="2744159"/>
            <a:chExt cx="370930" cy="370550"/>
          </a:xfrm>
        </p:grpSpPr>
        <p:sp>
          <p:nvSpPr>
            <p:cNvPr id="910" name="Google Shape;910;g33adcc06346_1_2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33adcc06346_1_2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33adcc06346_1_2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33adcc06346_1_2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33adcc06346_1_2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33adcc06346_1_2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g33adcc06346_1_22"/>
          <p:cNvGrpSpPr/>
          <p:nvPr/>
        </p:nvGrpSpPr>
        <p:grpSpPr>
          <a:xfrm>
            <a:off x="6115218" y="3274040"/>
            <a:ext cx="439908" cy="391214"/>
            <a:chOff x="854261" y="2908813"/>
            <a:chExt cx="377474" cy="335748"/>
          </a:xfrm>
        </p:grpSpPr>
        <p:sp>
          <p:nvSpPr>
            <p:cNvPr id="917" name="Google Shape;917;g33adcc06346_1_22"/>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33adcc06346_1_22"/>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33adcc06346_1_22"/>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33adcc06346_1_22"/>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33adcc06346_1_22"/>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g33adcc06346_1_185"/>
          <p:cNvPicPr preferRelativeResize="0"/>
          <p:nvPr/>
        </p:nvPicPr>
        <p:blipFill>
          <a:blip r:embed="rId3">
            <a:alphaModFix/>
          </a:blip>
          <a:stretch>
            <a:fillRect/>
          </a:stretch>
        </p:blipFill>
        <p:spPr>
          <a:xfrm>
            <a:off x="152400" y="152400"/>
            <a:ext cx="5109340" cy="4838701"/>
          </a:xfrm>
          <a:prstGeom prst="rect">
            <a:avLst/>
          </a:prstGeom>
          <a:noFill/>
          <a:ln>
            <a:noFill/>
          </a:ln>
        </p:spPr>
      </p:pic>
      <p:sp>
        <p:nvSpPr>
          <p:cNvPr id="927" name="Google Shape;927;g33adcc06346_1_185"/>
          <p:cNvSpPr txBox="1"/>
          <p:nvPr/>
        </p:nvSpPr>
        <p:spPr>
          <a:xfrm>
            <a:off x="5703225" y="1509750"/>
            <a:ext cx="3087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pen Sans Light"/>
                <a:ea typeface="Open Sans Light"/>
                <a:cs typeface="Open Sans Light"/>
                <a:sym typeface="Open Sans Light"/>
              </a:rPr>
              <a:t>As seen in this figure,</a:t>
            </a:r>
            <a:endParaRPr sz="1800">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sz="1800">
                <a:solidFill>
                  <a:schemeClr val="lt1"/>
                </a:solidFill>
                <a:latin typeface="Open Sans Light"/>
                <a:ea typeface="Open Sans Light"/>
                <a:cs typeface="Open Sans Light"/>
                <a:sym typeface="Open Sans Light"/>
              </a:rPr>
              <a:t>The distribution of the target was extremely skewed, so using sampling techniques like SMOTETOMEK was a necessity.</a:t>
            </a:r>
            <a:endParaRPr sz="1800">
              <a:solidFill>
                <a:schemeClr val="lt1"/>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g33adcc06346_1_115"/>
          <p:cNvPicPr preferRelativeResize="0"/>
          <p:nvPr/>
        </p:nvPicPr>
        <p:blipFill>
          <a:blip r:embed="rId3">
            <a:alphaModFix/>
          </a:blip>
          <a:stretch>
            <a:fillRect/>
          </a:stretch>
        </p:blipFill>
        <p:spPr>
          <a:xfrm>
            <a:off x="712800" y="464475"/>
            <a:ext cx="3365524" cy="2323101"/>
          </a:xfrm>
          <a:prstGeom prst="rect">
            <a:avLst/>
          </a:prstGeom>
          <a:noFill/>
          <a:ln>
            <a:noFill/>
          </a:ln>
        </p:spPr>
      </p:pic>
      <p:pic>
        <p:nvPicPr>
          <p:cNvPr id="933" name="Google Shape;933;g33adcc06346_1_115"/>
          <p:cNvPicPr preferRelativeResize="0"/>
          <p:nvPr/>
        </p:nvPicPr>
        <p:blipFill>
          <a:blip r:embed="rId4">
            <a:alphaModFix/>
          </a:blip>
          <a:stretch>
            <a:fillRect/>
          </a:stretch>
        </p:blipFill>
        <p:spPr>
          <a:xfrm>
            <a:off x="5336325" y="464475"/>
            <a:ext cx="3365524" cy="2308214"/>
          </a:xfrm>
          <a:prstGeom prst="rect">
            <a:avLst/>
          </a:prstGeom>
          <a:noFill/>
          <a:ln>
            <a:noFill/>
          </a:ln>
        </p:spPr>
      </p:pic>
      <p:sp>
        <p:nvSpPr>
          <p:cNvPr id="934" name="Google Shape;934;g33adcc06346_1_115"/>
          <p:cNvSpPr txBox="1"/>
          <p:nvPr/>
        </p:nvSpPr>
        <p:spPr>
          <a:xfrm>
            <a:off x="954038" y="2787575"/>
            <a:ext cx="2274300" cy="7962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1200"/>
              <a:t>WITHOUT Smottomek</a:t>
            </a:r>
            <a:endParaRPr b="1" sz="1200"/>
          </a:p>
          <a:p>
            <a:pPr indent="0" lvl="0" marL="0" rtl="0" algn="l">
              <a:spcBef>
                <a:spcPts val="800"/>
              </a:spcBef>
              <a:spcAft>
                <a:spcPts val="0"/>
              </a:spcAft>
              <a:buNone/>
            </a:pPr>
            <a:r>
              <a:t/>
            </a:r>
            <a:endParaRPr sz="1800">
              <a:solidFill>
                <a:schemeClr val="lt1"/>
              </a:solidFill>
              <a:latin typeface="Open Sans Light"/>
              <a:ea typeface="Open Sans Light"/>
              <a:cs typeface="Open Sans Light"/>
              <a:sym typeface="Open Sans Light"/>
            </a:endParaRPr>
          </a:p>
        </p:txBody>
      </p:sp>
      <p:sp>
        <p:nvSpPr>
          <p:cNvPr id="935" name="Google Shape;935;g33adcc06346_1_115"/>
          <p:cNvSpPr txBox="1"/>
          <p:nvPr/>
        </p:nvSpPr>
        <p:spPr>
          <a:xfrm>
            <a:off x="4813250" y="3078325"/>
            <a:ext cx="45006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t>The overall ROC-AUC scores for all three models </a:t>
            </a:r>
            <a:r>
              <a:rPr b="1" lang="en" sz="1200"/>
              <a:t>improve significantly</a:t>
            </a:r>
            <a:r>
              <a:rPr lang="en" sz="1200"/>
              <a:t> across both training and testing sets.</a:t>
            </a:r>
            <a:endParaRPr sz="1200"/>
          </a:p>
          <a:p>
            <a:pPr indent="-304800" lvl="0" marL="457200" rtl="0" algn="l">
              <a:lnSpc>
                <a:spcPct val="115000"/>
              </a:lnSpc>
              <a:spcBef>
                <a:spcPts val="0"/>
              </a:spcBef>
              <a:spcAft>
                <a:spcPts val="0"/>
              </a:spcAft>
              <a:buSzPts val="1200"/>
              <a:buChar char="●"/>
            </a:pPr>
            <a:r>
              <a:rPr lang="en" sz="1200"/>
              <a:t>The gap between the training and test curves is </a:t>
            </a:r>
            <a:r>
              <a:rPr b="1" lang="en" sz="1200"/>
              <a:t>reduced</a:t>
            </a:r>
            <a:r>
              <a:rPr lang="en" sz="1200"/>
              <a:t>, particularly for XGBoost and CatBoost, indicating better generalization.</a:t>
            </a:r>
            <a:endParaRPr sz="1200"/>
          </a:p>
          <a:p>
            <a:pPr indent="-304800" lvl="0" marL="457200" rtl="0" algn="l">
              <a:lnSpc>
                <a:spcPct val="115000"/>
              </a:lnSpc>
              <a:spcBef>
                <a:spcPts val="0"/>
              </a:spcBef>
              <a:spcAft>
                <a:spcPts val="0"/>
              </a:spcAft>
              <a:buSzPts val="1200"/>
              <a:buChar char="●"/>
            </a:pPr>
            <a:r>
              <a:rPr lang="en" sz="1200"/>
              <a:t>Performance is more </a:t>
            </a:r>
            <a:r>
              <a:rPr b="1" lang="en" sz="1200"/>
              <a:t>stable</a:t>
            </a:r>
            <a:r>
              <a:rPr lang="en" sz="1200"/>
              <a:t> as the training size increases, suggesting improved handling of class imbalance.</a:t>
            </a:r>
            <a:endParaRPr sz="1200"/>
          </a:p>
          <a:p>
            <a:pPr indent="0" lvl="0" marL="457200" rtl="0" algn="l">
              <a:lnSpc>
                <a:spcPct val="115000"/>
              </a:lnSpc>
              <a:spcBef>
                <a:spcPts val="0"/>
              </a:spcBef>
              <a:spcAft>
                <a:spcPts val="0"/>
              </a:spcAft>
              <a:buNone/>
            </a:pPr>
            <a:r>
              <a:t/>
            </a:r>
            <a:endParaRPr sz="1200"/>
          </a:p>
        </p:txBody>
      </p:sp>
      <p:sp>
        <p:nvSpPr>
          <p:cNvPr id="936" name="Google Shape;936;g33adcc06346_1_115"/>
          <p:cNvSpPr txBox="1"/>
          <p:nvPr/>
        </p:nvSpPr>
        <p:spPr>
          <a:xfrm>
            <a:off x="399875" y="3078325"/>
            <a:ext cx="42663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sz="1200"/>
              <a:t>XGBoost shows the highest training and testing performance but exhibits a clear gap between training and testing curves, indicating </a:t>
            </a:r>
            <a:r>
              <a:rPr b="1" lang="en" sz="1200"/>
              <a:t>overfitting</a:t>
            </a:r>
            <a:r>
              <a:rPr lang="en" sz="1200"/>
              <a:t>.</a:t>
            </a:r>
            <a:endParaRPr sz="1200"/>
          </a:p>
          <a:p>
            <a:pPr indent="-304800" lvl="0" marL="457200" rtl="0" algn="l">
              <a:lnSpc>
                <a:spcPct val="115000"/>
              </a:lnSpc>
              <a:spcBef>
                <a:spcPts val="0"/>
              </a:spcBef>
              <a:spcAft>
                <a:spcPts val="0"/>
              </a:spcAft>
              <a:buSzPts val="1200"/>
              <a:buChar char="●"/>
            </a:pPr>
            <a:r>
              <a:rPr lang="en" sz="1200"/>
              <a:t>LightGBM and CatBoost have lower ROC-AUC scores, with LightGBM performing better on both train and test sets.</a:t>
            </a:r>
            <a:endParaRPr sz="1200"/>
          </a:p>
          <a:p>
            <a:pPr indent="-304800" lvl="0" marL="457200" rtl="0" algn="l">
              <a:lnSpc>
                <a:spcPct val="115000"/>
              </a:lnSpc>
              <a:spcBef>
                <a:spcPts val="0"/>
              </a:spcBef>
              <a:spcAft>
                <a:spcPts val="0"/>
              </a:spcAft>
              <a:buSzPts val="1200"/>
              <a:buChar char="●"/>
            </a:pPr>
            <a:r>
              <a:rPr lang="en" sz="1200"/>
              <a:t>There is a </a:t>
            </a:r>
            <a:r>
              <a:rPr b="1" lang="en" sz="1200"/>
              <a:t>downward trend</a:t>
            </a:r>
            <a:r>
              <a:rPr lang="en" sz="1200"/>
              <a:t> in training performance as the sample size increases, which is expected due to increased complexity in larger datasets.</a:t>
            </a:r>
            <a:endParaRPr sz="1200"/>
          </a:p>
          <a:p>
            <a:pPr indent="0" lvl="0" marL="457200" rtl="0" algn="l">
              <a:lnSpc>
                <a:spcPct val="115000"/>
              </a:lnSpc>
              <a:spcBef>
                <a:spcPts val="0"/>
              </a:spcBef>
              <a:spcAft>
                <a:spcPts val="0"/>
              </a:spcAft>
              <a:buNone/>
            </a:pPr>
            <a:r>
              <a:t/>
            </a:r>
            <a:endParaRPr sz="1200"/>
          </a:p>
        </p:txBody>
      </p:sp>
      <p:sp>
        <p:nvSpPr>
          <p:cNvPr id="937" name="Google Shape;937;g33adcc06346_1_115"/>
          <p:cNvSpPr txBox="1"/>
          <p:nvPr/>
        </p:nvSpPr>
        <p:spPr>
          <a:xfrm>
            <a:off x="5411400" y="2787563"/>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800"/>
              </a:spcAft>
              <a:buNone/>
            </a:pPr>
            <a:r>
              <a:rPr b="1" lang="en" sz="1200"/>
              <a:t>WITH Smottomek</a:t>
            </a:r>
            <a:endParaRPr b="1" sz="1200"/>
          </a:p>
        </p:txBody>
      </p:sp>
      <p:sp>
        <p:nvSpPr>
          <p:cNvPr id="938" name="Google Shape;938;g33adcc06346_1_115"/>
          <p:cNvSpPr txBox="1"/>
          <p:nvPr>
            <p:ph type="ctrTitle"/>
          </p:nvPr>
        </p:nvSpPr>
        <p:spPr>
          <a:xfrm>
            <a:off x="3073500" y="0"/>
            <a:ext cx="5067000" cy="53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t>Training + Learning Curves</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g33adcc06346_1_174"/>
          <p:cNvSpPr txBox="1"/>
          <p:nvPr/>
        </p:nvSpPr>
        <p:spPr>
          <a:xfrm>
            <a:off x="1154363" y="3022525"/>
            <a:ext cx="2274300" cy="7962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1200">
                <a:solidFill>
                  <a:srgbClr val="666666"/>
                </a:solidFill>
              </a:rPr>
              <a:t>Outcome Model</a:t>
            </a:r>
            <a:endParaRPr b="1" sz="1200">
              <a:solidFill>
                <a:srgbClr val="666666"/>
              </a:solidFill>
            </a:endParaRPr>
          </a:p>
          <a:p>
            <a:pPr indent="0" lvl="0" marL="0" rtl="0" algn="l">
              <a:spcBef>
                <a:spcPts val="800"/>
              </a:spcBef>
              <a:spcAft>
                <a:spcPts val="0"/>
              </a:spcAft>
              <a:buNone/>
            </a:pPr>
            <a:r>
              <a:t/>
            </a:r>
            <a:endParaRPr sz="1800">
              <a:solidFill>
                <a:schemeClr val="lt1"/>
              </a:solidFill>
              <a:latin typeface="Open Sans Light"/>
              <a:ea typeface="Open Sans Light"/>
              <a:cs typeface="Open Sans Light"/>
              <a:sym typeface="Open Sans Light"/>
            </a:endParaRPr>
          </a:p>
        </p:txBody>
      </p:sp>
      <p:sp>
        <p:nvSpPr>
          <p:cNvPr id="944" name="Google Shape;944;g33adcc06346_1_174"/>
          <p:cNvSpPr txBox="1"/>
          <p:nvPr/>
        </p:nvSpPr>
        <p:spPr>
          <a:xfrm>
            <a:off x="4501325" y="3391875"/>
            <a:ext cx="4500600" cy="1456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b="1" lang="en" sz="1100"/>
              <a:t>Steep Decline</a:t>
            </a:r>
            <a:r>
              <a:rPr lang="en" sz="1100"/>
              <a:t>: Clear differentiation in how customer segments react to price changes.</a:t>
            </a:r>
            <a:endParaRPr sz="1100"/>
          </a:p>
          <a:p>
            <a:pPr indent="0" lvl="0" marL="457200" rtl="0" algn="l">
              <a:lnSpc>
                <a:spcPct val="115000"/>
              </a:lnSpc>
              <a:spcBef>
                <a:spcPts val="1200"/>
              </a:spcBef>
              <a:spcAft>
                <a:spcPts val="0"/>
              </a:spcAft>
              <a:buNone/>
            </a:pPr>
            <a:r>
              <a:rPr b="1" i="1" lang="en" sz="1100"/>
              <a:t>Implement </a:t>
            </a:r>
            <a:r>
              <a:rPr b="1" i="1" lang="en" sz="1100"/>
              <a:t>dynamic pricing</a:t>
            </a:r>
            <a:r>
              <a:rPr b="1" i="1" lang="en" sz="1100"/>
              <a:t> by targeting segments most likely to convert at higher prices.</a:t>
            </a:r>
            <a:endParaRPr b="1" i="1" sz="1100"/>
          </a:p>
          <a:p>
            <a:pPr indent="0" lvl="0" marL="457200" rtl="0" algn="l">
              <a:lnSpc>
                <a:spcPct val="115000"/>
              </a:lnSpc>
              <a:spcBef>
                <a:spcPts val="1200"/>
              </a:spcBef>
              <a:spcAft>
                <a:spcPts val="0"/>
              </a:spcAft>
              <a:buNone/>
            </a:pPr>
            <a:r>
              <a:t/>
            </a:r>
            <a:endParaRPr sz="1200"/>
          </a:p>
        </p:txBody>
      </p:sp>
      <p:sp>
        <p:nvSpPr>
          <p:cNvPr id="945" name="Google Shape;945;g33adcc06346_1_174"/>
          <p:cNvSpPr txBox="1"/>
          <p:nvPr/>
        </p:nvSpPr>
        <p:spPr>
          <a:xfrm>
            <a:off x="305600" y="3300700"/>
            <a:ext cx="4266300" cy="1927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100"/>
              <a:t>Left (High Uplift Segment)</a:t>
            </a:r>
            <a:r>
              <a:rPr lang="en" sz="1100"/>
              <a:t>: Certain customer groups respond positively to price increases.</a:t>
            </a:r>
            <a:endParaRPr sz="1100"/>
          </a:p>
          <a:p>
            <a:pPr indent="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rPr b="1" lang="en" sz="1100"/>
              <a:t>Right (Low Uplift Segment)</a:t>
            </a:r>
            <a:r>
              <a:rPr lang="en" sz="1100"/>
              <a:t>: Most customers show minimal response, indicating limited elasticity.</a:t>
            </a:r>
            <a:endParaRPr sz="1100"/>
          </a:p>
          <a:p>
            <a:pPr indent="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rPr b="1" i="1" lang="en" sz="1100"/>
              <a:t>Focus price increases on high uplift groups to maximize revenue.</a:t>
            </a:r>
            <a:endParaRPr b="1" i="1" sz="1100"/>
          </a:p>
          <a:p>
            <a:pPr indent="0" lvl="0" marL="457200" rtl="0" algn="l">
              <a:lnSpc>
                <a:spcPct val="115000"/>
              </a:lnSpc>
              <a:spcBef>
                <a:spcPts val="0"/>
              </a:spcBef>
              <a:spcAft>
                <a:spcPts val="0"/>
              </a:spcAft>
              <a:buNone/>
            </a:pPr>
            <a:r>
              <a:t/>
            </a:r>
            <a:endParaRPr sz="1200"/>
          </a:p>
        </p:txBody>
      </p:sp>
      <p:sp>
        <p:nvSpPr>
          <p:cNvPr id="946" name="Google Shape;946;g33adcc06346_1_174"/>
          <p:cNvSpPr txBox="1"/>
          <p:nvPr/>
        </p:nvSpPr>
        <p:spPr>
          <a:xfrm>
            <a:off x="5305350" y="3022563"/>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800"/>
              </a:spcAft>
              <a:buNone/>
            </a:pPr>
            <a:r>
              <a:rPr b="1" lang="en" sz="1200">
                <a:solidFill>
                  <a:srgbClr val="646464"/>
                </a:solidFill>
              </a:rPr>
              <a:t>Treatment Model</a:t>
            </a:r>
            <a:endParaRPr b="1" sz="1200">
              <a:solidFill>
                <a:srgbClr val="646464"/>
              </a:solidFill>
            </a:endParaRPr>
          </a:p>
        </p:txBody>
      </p:sp>
      <p:pic>
        <p:nvPicPr>
          <p:cNvPr id="947" name="Google Shape;947;g33adcc06346_1_174"/>
          <p:cNvPicPr preferRelativeResize="0"/>
          <p:nvPr/>
        </p:nvPicPr>
        <p:blipFill>
          <a:blip r:embed="rId3">
            <a:alphaModFix/>
          </a:blip>
          <a:stretch>
            <a:fillRect/>
          </a:stretch>
        </p:blipFill>
        <p:spPr>
          <a:xfrm>
            <a:off x="710763" y="539750"/>
            <a:ext cx="3161519" cy="2482775"/>
          </a:xfrm>
          <a:prstGeom prst="rect">
            <a:avLst/>
          </a:prstGeom>
          <a:noFill/>
          <a:ln>
            <a:noFill/>
          </a:ln>
        </p:spPr>
      </p:pic>
      <p:pic>
        <p:nvPicPr>
          <p:cNvPr id="948" name="Google Shape;948;g33adcc06346_1_174"/>
          <p:cNvPicPr preferRelativeResize="0"/>
          <p:nvPr/>
        </p:nvPicPr>
        <p:blipFill>
          <a:blip r:embed="rId4">
            <a:alphaModFix/>
          </a:blip>
          <a:stretch>
            <a:fillRect/>
          </a:stretch>
        </p:blipFill>
        <p:spPr>
          <a:xfrm>
            <a:off x="4993644" y="539750"/>
            <a:ext cx="3246362" cy="2482775"/>
          </a:xfrm>
          <a:prstGeom prst="rect">
            <a:avLst/>
          </a:prstGeom>
          <a:noFill/>
          <a:ln>
            <a:noFill/>
          </a:ln>
        </p:spPr>
      </p:pic>
      <p:sp>
        <p:nvSpPr>
          <p:cNvPr id="949" name="Google Shape;949;g33adcc06346_1_174"/>
          <p:cNvSpPr txBox="1"/>
          <p:nvPr>
            <p:ph type="ctrTitle"/>
          </p:nvPr>
        </p:nvSpPr>
        <p:spPr>
          <a:xfrm>
            <a:off x="3173000" y="0"/>
            <a:ext cx="5067000" cy="53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t>DoubleMLPLR Model</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33adcc06346_1_271"/>
          <p:cNvSpPr txBox="1"/>
          <p:nvPr/>
        </p:nvSpPr>
        <p:spPr>
          <a:xfrm>
            <a:off x="649474" y="2540775"/>
            <a:ext cx="3618000" cy="7962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0"/>
              </a:spcAft>
              <a:buNone/>
            </a:pPr>
            <a:r>
              <a:rPr b="1" lang="en" sz="1200"/>
              <a:t>Inelastic Demand for Listed Price (price_usd)</a:t>
            </a:r>
            <a:endParaRPr b="1" sz="1200"/>
          </a:p>
          <a:p>
            <a:pPr indent="0" lvl="0" marL="0" rtl="0" algn="l">
              <a:spcBef>
                <a:spcPts val="800"/>
              </a:spcBef>
              <a:spcAft>
                <a:spcPts val="0"/>
              </a:spcAft>
              <a:buNone/>
            </a:pPr>
            <a:r>
              <a:t/>
            </a:r>
            <a:endParaRPr sz="1800">
              <a:solidFill>
                <a:schemeClr val="lt1"/>
              </a:solidFill>
              <a:latin typeface="Open Sans Light"/>
              <a:ea typeface="Open Sans Light"/>
              <a:cs typeface="Open Sans Light"/>
              <a:sym typeface="Open Sans Light"/>
            </a:endParaRPr>
          </a:p>
        </p:txBody>
      </p:sp>
      <p:sp>
        <p:nvSpPr>
          <p:cNvPr id="955" name="Google Shape;955;g33adcc06346_1_271"/>
          <p:cNvSpPr txBox="1"/>
          <p:nvPr/>
        </p:nvSpPr>
        <p:spPr>
          <a:xfrm>
            <a:off x="4654488" y="3219750"/>
            <a:ext cx="4124100" cy="743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100"/>
              <a:t>When the seller’s actual price increases, demand drops noticeably. Customers are </a:t>
            </a:r>
            <a:r>
              <a:rPr b="1" lang="en" sz="1100"/>
              <a:t>price-sensitive</a:t>
            </a:r>
            <a:r>
              <a:rPr lang="en" sz="1100"/>
              <a:t> when it comes to the amount they actually pay.</a:t>
            </a:r>
            <a:endParaRPr sz="1200"/>
          </a:p>
        </p:txBody>
      </p:sp>
      <p:sp>
        <p:nvSpPr>
          <p:cNvPr id="956" name="Google Shape;956;g33adcc06346_1_271"/>
          <p:cNvSpPr txBox="1"/>
          <p:nvPr/>
        </p:nvSpPr>
        <p:spPr>
          <a:xfrm>
            <a:off x="251675" y="3174900"/>
            <a:ext cx="4266300" cy="1132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100"/>
              <a:t>When the </a:t>
            </a:r>
            <a:r>
              <a:rPr b="1" lang="en" sz="1100"/>
              <a:t>listed price</a:t>
            </a:r>
            <a:r>
              <a:rPr lang="en" sz="1100"/>
              <a:t> is high, demand does not decrease significantly—or may even increase slightly. This suggests that customers are </a:t>
            </a:r>
            <a:r>
              <a:rPr b="1" lang="en" sz="1100"/>
              <a:t>not highly sensitive</a:t>
            </a:r>
            <a:r>
              <a:rPr lang="en" sz="1100"/>
              <a:t> to the official listed price. This makes sense because these items are mostly luxury brand items.</a:t>
            </a:r>
            <a:endParaRPr sz="1200"/>
          </a:p>
        </p:txBody>
      </p:sp>
      <p:sp>
        <p:nvSpPr>
          <p:cNvPr id="957" name="Google Shape;957;g33adcc06346_1_271"/>
          <p:cNvSpPr txBox="1"/>
          <p:nvPr/>
        </p:nvSpPr>
        <p:spPr>
          <a:xfrm>
            <a:off x="5136775" y="2540775"/>
            <a:ext cx="3885000" cy="369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0"/>
              </a:spcBef>
              <a:spcAft>
                <a:spcPts val="800"/>
              </a:spcAft>
              <a:buNone/>
            </a:pPr>
            <a:r>
              <a:rPr b="1" lang="en" sz="1200"/>
              <a:t>Elastic Demand for Seller Price (seller_price)</a:t>
            </a:r>
            <a:endParaRPr b="1" sz="1200"/>
          </a:p>
        </p:txBody>
      </p:sp>
      <p:sp>
        <p:nvSpPr>
          <p:cNvPr id="958" name="Google Shape;958;g33adcc06346_1_271"/>
          <p:cNvSpPr txBox="1"/>
          <p:nvPr>
            <p:ph type="ctrTitle"/>
          </p:nvPr>
        </p:nvSpPr>
        <p:spPr>
          <a:xfrm>
            <a:off x="2863375" y="346300"/>
            <a:ext cx="5067000" cy="53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t>Price Elasticity Differences</a:t>
            </a:r>
            <a:endParaRPr sz="2200"/>
          </a:p>
        </p:txBody>
      </p:sp>
      <p:pic>
        <p:nvPicPr>
          <p:cNvPr id="959" name="Google Shape;959;g33adcc06346_1_271"/>
          <p:cNvPicPr preferRelativeResize="0"/>
          <p:nvPr/>
        </p:nvPicPr>
        <p:blipFill rotWithShape="1">
          <a:blip r:embed="rId3">
            <a:alphaModFix/>
          </a:blip>
          <a:srcRect b="0" l="1816" r="5496" t="0"/>
          <a:stretch/>
        </p:blipFill>
        <p:spPr>
          <a:xfrm>
            <a:off x="530400" y="1208700"/>
            <a:ext cx="4124099" cy="1148525"/>
          </a:xfrm>
          <a:prstGeom prst="rect">
            <a:avLst/>
          </a:prstGeom>
          <a:noFill/>
          <a:ln>
            <a:noFill/>
          </a:ln>
        </p:spPr>
      </p:pic>
      <p:pic>
        <p:nvPicPr>
          <p:cNvPr id="960" name="Google Shape;960;g33adcc06346_1_271"/>
          <p:cNvPicPr preferRelativeResize="0"/>
          <p:nvPr/>
        </p:nvPicPr>
        <p:blipFill rotWithShape="1">
          <a:blip r:embed="rId4">
            <a:alphaModFix/>
          </a:blip>
          <a:srcRect b="0" l="0" r="4915" t="0"/>
          <a:stretch/>
        </p:blipFill>
        <p:spPr>
          <a:xfrm>
            <a:off x="4840075" y="1208700"/>
            <a:ext cx="4056475" cy="114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33adcc06346_1_365"/>
          <p:cNvSpPr txBox="1"/>
          <p:nvPr>
            <p:ph type="ctrTitle"/>
          </p:nvPr>
        </p:nvSpPr>
        <p:spPr>
          <a:xfrm>
            <a:off x="2863375" y="346300"/>
            <a:ext cx="5067000" cy="53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t>Uplift curve</a:t>
            </a:r>
            <a:endParaRPr sz="2200"/>
          </a:p>
        </p:txBody>
      </p:sp>
      <p:pic>
        <p:nvPicPr>
          <p:cNvPr id="966" name="Google Shape;966;g33adcc06346_1_365"/>
          <p:cNvPicPr preferRelativeResize="0"/>
          <p:nvPr/>
        </p:nvPicPr>
        <p:blipFill>
          <a:blip r:embed="rId3">
            <a:alphaModFix/>
          </a:blip>
          <a:stretch>
            <a:fillRect/>
          </a:stretch>
        </p:blipFill>
        <p:spPr>
          <a:xfrm>
            <a:off x="456825" y="1195800"/>
            <a:ext cx="4659200" cy="3510524"/>
          </a:xfrm>
          <a:prstGeom prst="rect">
            <a:avLst/>
          </a:prstGeom>
          <a:noFill/>
          <a:ln>
            <a:noFill/>
          </a:ln>
        </p:spPr>
      </p:pic>
      <p:sp>
        <p:nvSpPr>
          <p:cNvPr id="967" name="Google Shape;967;g33adcc06346_1_365"/>
          <p:cNvSpPr txBox="1"/>
          <p:nvPr/>
        </p:nvSpPr>
        <p:spPr>
          <a:xfrm>
            <a:off x="5174950" y="957713"/>
            <a:ext cx="3900300" cy="4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latin typeface="Times New Roman"/>
                <a:ea typeface="Times New Roman"/>
                <a:cs typeface="Times New Roman"/>
                <a:sym typeface="Times New Roman"/>
              </a:rPr>
              <a:t>Steep Decline from Left to Right</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The leftmost customers (top quantiles) have the </a:t>
            </a:r>
            <a:r>
              <a:rPr b="1" lang="en" sz="1000">
                <a:latin typeface="Times New Roman"/>
                <a:ea typeface="Times New Roman"/>
                <a:cs typeface="Times New Roman"/>
                <a:sym typeface="Times New Roman"/>
              </a:rPr>
              <a:t>highest uplift</a:t>
            </a:r>
            <a:r>
              <a:rPr lang="en" sz="1000">
                <a:latin typeface="Times New Roman"/>
                <a:ea typeface="Times New Roman"/>
                <a:cs typeface="Times New Roman"/>
                <a:sym typeface="Times New Roman"/>
              </a:rPr>
              <a:t>, meaning these groups </a:t>
            </a:r>
            <a:r>
              <a:rPr b="1" lang="en" sz="1000">
                <a:latin typeface="Times New Roman"/>
                <a:ea typeface="Times New Roman"/>
                <a:cs typeface="Times New Roman"/>
                <a:sym typeface="Times New Roman"/>
              </a:rPr>
              <a:t>respond well to higher prices</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As you move right, the effect weakens, and </a:t>
            </a:r>
            <a:r>
              <a:rPr b="1" lang="en" sz="1000">
                <a:latin typeface="Times New Roman"/>
                <a:ea typeface="Times New Roman"/>
                <a:cs typeface="Times New Roman"/>
                <a:sym typeface="Times New Roman"/>
              </a:rPr>
              <a:t>most customers show little to no uplift</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latin typeface="Times New Roman"/>
                <a:ea typeface="Times New Roman"/>
                <a:cs typeface="Times New Roman"/>
                <a:sym typeface="Times New Roman"/>
              </a:rPr>
              <a:t>Large Positive Uplift in Early Quantiles</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Suggests there is a </a:t>
            </a:r>
            <a:r>
              <a:rPr b="1" lang="en" sz="1000">
                <a:latin typeface="Times New Roman"/>
                <a:ea typeface="Times New Roman"/>
                <a:cs typeface="Times New Roman"/>
                <a:sym typeface="Times New Roman"/>
              </a:rPr>
              <a:t>segment</a:t>
            </a:r>
            <a:r>
              <a:rPr lang="en" sz="1000">
                <a:latin typeface="Times New Roman"/>
                <a:ea typeface="Times New Roman"/>
                <a:cs typeface="Times New Roman"/>
                <a:sym typeface="Times New Roman"/>
              </a:rPr>
              <a:t> of the market where </a:t>
            </a:r>
            <a:r>
              <a:rPr b="1" lang="en" sz="1000">
                <a:latin typeface="Times New Roman"/>
                <a:ea typeface="Times New Roman"/>
                <a:cs typeface="Times New Roman"/>
                <a:sym typeface="Times New Roman"/>
              </a:rPr>
              <a:t>raising prices increases sales</a:t>
            </a:r>
            <a:r>
              <a:rPr lang="en" sz="1000">
                <a:latin typeface="Times New Roman"/>
                <a:ea typeface="Times New Roman"/>
                <a:cs typeface="Times New Roman"/>
                <a:sym typeface="Times New Roman"/>
              </a:rPr>
              <a:t> (e.g., luxury buyers or less price-sensitive consumers).</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000">
                <a:latin typeface="Times New Roman"/>
                <a:ea typeface="Times New Roman"/>
                <a:cs typeface="Times New Roman"/>
                <a:sym typeface="Times New Roman"/>
              </a:rPr>
              <a:t>Baseline (Dashed Line at 0)</a:t>
            </a:r>
            <a:r>
              <a:rPr lang="en" sz="1000">
                <a:latin typeface="Times New Roman"/>
                <a:ea typeface="Times New Roman"/>
                <a:cs typeface="Times New Roman"/>
                <a:sym typeface="Times New Roman"/>
              </a:rPr>
              <a:t>:If the uplift score is </a:t>
            </a:r>
            <a:r>
              <a:rPr b="1" lang="en" sz="1000">
                <a:latin typeface="Times New Roman"/>
                <a:ea typeface="Times New Roman"/>
                <a:cs typeface="Times New Roman"/>
                <a:sym typeface="Times New Roman"/>
              </a:rPr>
              <a:t>above the baseline</a:t>
            </a:r>
            <a:r>
              <a:rPr lang="en" sz="1000">
                <a:latin typeface="Times New Roman"/>
                <a:ea typeface="Times New Roman"/>
                <a:cs typeface="Times New Roman"/>
                <a:sym typeface="Times New Roman"/>
              </a:rPr>
              <a:t>, the treatment (high price) is </a:t>
            </a:r>
            <a:r>
              <a:rPr b="1" lang="en" sz="1000">
                <a:latin typeface="Times New Roman"/>
                <a:ea typeface="Times New Roman"/>
                <a:cs typeface="Times New Roman"/>
                <a:sym typeface="Times New Roman"/>
              </a:rPr>
              <a:t>beneficial</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000">
                <a:latin typeface="Times New Roman"/>
                <a:ea typeface="Times New Roman"/>
                <a:cs typeface="Times New Roman"/>
                <a:sym typeface="Times New Roman"/>
              </a:rPr>
              <a:t>Average Uplift Effect = 0.0789</a:t>
            </a:r>
            <a:r>
              <a:rPr lang="en" sz="1000">
                <a:latin typeface="Times New Roman"/>
                <a:ea typeface="Times New Roman"/>
                <a:cs typeface="Times New Roman"/>
                <a:sym typeface="Times New Roman"/>
              </a:rPr>
              <a:t>: On average, </a:t>
            </a:r>
            <a:r>
              <a:rPr b="1" lang="en" sz="1000">
                <a:latin typeface="Times New Roman"/>
                <a:ea typeface="Times New Roman"/>
                <a:cs typeface="Times New Roman"/>
                <a:sym typeface="Times New Roman"/>
              </a:rPr>
              <a:t>raising prices increases</a:t>
            </a:r>
            <a:r>
              <a:rPr lang="en" sz="1000">
                <a:latin typeface="Times New Roman"/>
                <a:ea typeface="Times New Roman"/>
                <a:cs typeface="Times New Roman"/>
                <a:sym typeface="Times New Roman"/>
              </a:rPr>
              <a:t> the likelihood of a sale by </a:t>
            </a:r>
            <a:r>
              <a:rPr b="1" lang="en" sz="1000">
                <a:latin typeface="Times New Roman"/>
                <a:ea typeface="Times New Roman"/>
                <a:cs typeface="Times New Roman"/>
                <a:sym typeface="Times New Roman"/>
              </a:rPr>
              <a:t>7.89%</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Positive value confirms that your customer base exhibits inelastic demand overall.</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28"/>
          <p:cNvSpPr txBox="1"/>
          <p:nvPr>
            <p:ph idx="2" type="ctrTitle"/>
          </p:nvPr>
        </p:nvSpPr>
        <p:spPr>
          <a:xfrm>
            <a:off x="1627625" y="2937725"/>
            <a:ext cx="2873400" cy="3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Personalized Discounts</a:t>
            </a:r>
            <a:endParaRPr/>
          </a:p>
        </p:txBody>
      </p:sp>
      <p:sp>
        <p:nvSpPr>
          <p:cNvPr id="973" name="Google Shape;973;p28"/>
          <p:cNvSpPr txBox="1"/>
          <p:nvPr>
            <p:ph idx="3" type="ctrTitle"/>
          </p:nvPr>
        </p:nvSpPr>
        <p:spPr>
          <a:xfrm>
            <a:off x="1627625" y="1302300"/>
            <a:ext cx="2873400" cy="3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Premium Positioning</a:t>
            </a:r>
            <a:endParaRPr/>
          </a:p>
        </p:txBody>
      </p:sp>
      <p:sp>
        <p:nvSpPr>
          <p:cNvPr id="974" name="Google Shape;974;p28"/>
          <p:cNvSpPr txBox="1"/>
          <p:nvPr>
            <p:ph idx="4" type="ctrTitle"/>
          </p:nvPr>
        </p:nvSpPr>
        <p:spPr>
          <a:xfrm>
            <a:off x="1627625" y="3749525"/>
            <a:ext cx="2873400" cy="3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A/B Testing</a:t>
            </a:r>
            <a:endParaRPr/>
          </a:p>
        </p:txBody>
      </p:sp>
      <p:sp>
        <p:nvSpPr>
          <p:cNvPr id="975" name="Google Shape;975;p28"/>
          <p:cNvSpPr txBox="1"/>
          <p:nvPr>
            <p:ph idx="5" type="ctrTitle"/>
          </p:nvPr>
        </p:nvSpPr>
        <p:spPr>
          <a:xfrm>
            <a:off x="1627625" y="2125920"/>
            <a:ext cx="2873400" cy="36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Price Optimization</a:t>
            </a:r>
            <a:endParaRPr/>
          </a:p>
        </p:txBody>
      </p:sp>
      <p:sp>
        <p:nvSpPr>
          <p:cNvPr id="976" name="Google Shape;976;p28"/>
          <p:cNvSpPr txBox="1"/>
          <p:nvPr>
            <p:ph idx="1" type="subTitle"/>
          </p:nvPr>
        </p:nvSpPr>
        <p:spPr>
          <a:xfrm>
            <a:off x="1627625" y="2493725"/>
            <a:ext cx="3156600" cy="444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Open Sans"/>
                <a:ea typeface="Open Sans"/>
                <a:cs typeface="Open Sans"/>
                <a:sym typeface="Open Sans"/>
              </a:rPr>
              <a:t>Apply a dynamic pricing model for seller prices to balance competitiveness with profitability.</a:t>
            </a:r>
            <a:endParaRPr>
              <a:solidFill>
                <a:srgbClr val="000000"/>
              </a:solidFill>
              <a:latin typeface="Open Sans"/>
              <a:ea typeface="Open Sans"/>
              <a:cs typeface="Open Sans"/>
              <a:sym typeface="Open Sans"/>
            </a:endParaRPr>
          </a:p>
          <a:p>
            <a:pPr indent="0" lvl="0" marL="0" rtl="0" algn="l">
              <a:lnSpc>
                <a:spcPct val="115000"/>
              </a:lnSpc>
              <a:spcBef>
                <a:spcPts val="1200"/>
              </a:spcBef>
              <a:spcAft>
                <a:spcPts val="1600"/>
              </a:spcAft>
              <a:buSzPts val="1000"/>
              <a:buNone/>
            </a:pPr>
            <a:r>
              <a:t/>
            </a:r>
            <a:endParaRPr/>
          </a:p>
        </p:txBody>
      </p:sp>
      <p:sp>
        <p:nvSpPr>
          <p:cNvPr id="977" name="Google Shape;977;p28"/>
          <p:cNvSpPr txBox="1"/>
          <p:nvPr>
            <p:ph idx="6" type="subTitle"/>
          </p:nvPr>
        </p:nvSpPr>
        <p:spPr>
          <a:xfrm>
            <a:off x="1627625" y="3305525"/>
            <a:ext cx="2873400" cy="444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Open Sans"/>
                <a:ea typeface="Open Sans"/>
                <a:cs typeface="Open Sans"/>
                <a:sym typeface="Open Sans"/>
              </a:rPr>
              <a:t>Offer targeted incentives to capture elastic demand and boost conversions.</a:t>
            </a:r>
            <a:endParaRPr>
              <a:solidFill>
                <a:srgbClr val="000000"/>
              </a:solidFill>
              <a:latin typeface="Open Sans"/>
              <a:ea typeface="Open Sans"/>
              <a:cs typeface="Open Sans"/>
              <a:sym typeface="Open Sans"/>
            </a:endParaRPr>
          </a:p>
          <a:p>
            <a:pPr indent="0" lvl="0" marL="0" rtl="0" algn="l">
              <a:lnSpc>
                <a:spcPct val="115000"/>
              </a:lnSpc>
              <a:spcBef>
                <a:spcPts val="1200"/>
              </a:spcBef>
              <a:spcAft>
                <a:spcPts val="1600"/>
              </a:spcAft>
              <a:buSzPts val="1000"/>
              <a:buNone/>
            </a:pPr>
            <a:r>
              <a:t/>
            </a:r>
            <a:endParaRPr/>
          </a:p>
        </p:txBody>
      </p:sp>
      <p:sp>
        <p:nvSpPr>
          <p:cNvPr id="978" name="Google Shape;978;p28"/>
          <p:cNvSpPr txBox="1"/>
          <p:nvPr>
            <p:ph idx="7" type="subTitle"/>
          </p:nvPr>
        </p:nvSpPr>
        <p:spPr>
          <a:xfrm>
            <a:off x="1627625" y="4117325"/>
            <a:ext cx="3156600" cy="44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000000"/>
                </a:solidFill>
                <a:latin typeface="Open Sans"/>
                <a:ea typeface="Open Sans"/>
                <a:cs typeface="Open Sans"/>
                <a:sym typeface="Open Sans"/>
              </a:rPr>
              <a:t>Continuously monitor and test pricing strategies to refine approaches and maximize both demand and revenue.</a:t>
            </a:r>
            <a:endParaRPr>
              <a:solidFill>
                <a:srgbClr val="000000"/>
              </a:solidFill>
              <a:latin typeface="Open Sans"/>
              <a:ea typeface="Open Sans"/>
              <a:cs typeface="Open Sans"/>
              <a:sym typeface="Open Sans"/>
            </a:endParaRPr>
          </a:p>
          <a:p>
            <a:pPr indent="0" lvl="0" marL="0" rtl="0" algn="l">
              <a:lnSpc>
                <a:spcPct val="100000"/>
              </a:lnSpc>
              <a:spcBef>
                <a:spcPts val="1200"/>
              </a:spcBef>
              <a:spcAft>
                <a:spcPts val="0"/>
              </a:spcAft>
              <a:buSzPts val="1000"/>
              <a:buNone/>
            </a:pPr>
            <a:r>
              <a:t/>
            </a:r>
            <a:endParaRPr/>
          </a:p>
        </p:txBody>
      </p:sp>
      <p:sp>
        <p:nvSpPr>
          <p:cNvPr id="979" name="Google Shape;979;p28"/>
          <p:cNvSpPr txBox="1"/>
          <p:nvPr>
            <p:ph idx="8" type="subTitle"/>
          </p:nvPr>
        </p:nvSpPr>
        <p:spPr>
          <a:xfrm>
            <a:off x="1627625" y="1681925"/>
            <a:ext cx="3156600" cy="444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a:latin typeface="Open Sans"/>
                <a:ea typeface="Open Sans"/>
                <a:cs typeface="Open Sans"/>
                <a:sym typeface="Open Sans"/>
              </a:rPr>
              <a:t>Use higher listed prices for inelastic products to enhance prestige and drive profitability.</a:t>
            </a:r>
            <a:endParaRPr>
              <a:latin typeface="Open Sans"/>
              <a:ea typeface="Open Sans"/>
              <a:cs typeface="Open Sans"/>
              <a:sym typeface="Open Sans"/>
            </a:endParaRPr>
          </a:p>
          <a:p>
            <a:pPr indent="0" lvl="0" marL="0" rtl="0" algn="l">
              <a:lnSpc>
                <a:spcPct val="115000"/>
              </a:lnSpc>
              <a:spcBef>
                <a:spcPts val="1200"/>
              </a:spcBef>
              <a:spcAft>
                <a:spcPts val="1600"/>
              </a:spcAft>
              <a:buSzPts val="1000"/>
              <a:buNone/>
            </a:pPr>
            <a:r>
              <a:t/>
            </a:r>
            <a:endParaRPr/>
          </a:p>
        </p:txBody>
      </p:sp>
      <p:sp>
        <p:nvSpPr>
          <p:cNvPr id="980" name="Google Shape;980;p28"/>
          <p:cNvSpPr txBox="1"/>
          <p:nvPr>
            <p:ph type="ctrTitle"/>
          </p:nvPr>
        </p:nvSpPr>
        <p:spPr>
          <a:xfrm>
            <a:off x="723600" y="470625"/>
            <a:ext cx="2564100" cy="7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100"/>
              <a:t>Business Insights</a:t>
            </a:r>
            <a:endParaRPr sz="2100"/>
          </a:p>
        </p:txBody>
      </p:sp>
      <p:pic>
        <p:nvPicPr>
          <p:cNvPr id="981" name="Google Shape;981;p28"/>
          <p:cNvPicPr preferRelativeResize="0"/>
          <p:nvPr/>
        </p:nvPicPr>
        <p:blipFill rotWithShape="1">
          <a:blip r:embed="rId3">
            <a:alphaModFix/>
          </a:blip>
          <a:srcRect b="0" l="40540" r="21868" t="0"/>
          <a:stretch/>
        </p:blipFill>
        <p:spPr>
          <a:xfrm>
            <a:off x="6070450" y="544100"/>
            <a:ext cx="3073550" cy="4599399"/>
          </a:xfrm>
          <a:prstGeom prst="rect">
            <a:avLst/>
          </a:prstGeom>
          <a:noFill/>
          <a:ln>
            <a:noFill/>
          </a:ln>
        </p:spPr>
      </p:pic>
      <p:grpSp>
        <p:nvGrpSpPr>
          <p:cNvPr id="982" name="Google Shape;982;p28"/>
          <p:cNvGrpSpPr/>
          <p:nvPr/>
        </p:nvGrpSpPr>
        <p:grpSpPr>
          <a:xfrm>
            <a:off x="1056125" y="1521097"/>
            <a:ext cx="371413" cy="371377"/>
            <a:chOff x="7976174" y="2925108"/>
            <a:chExt cx="334666" cy="334634"/>
          </a:xfrm>
        </p:grpSpPr>
        <p:sp>
          <p:nvSpPr>
            <p:cNvPr id="983" name="Google Shape;983;p28"/>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8"/>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8"/>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8"/>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8"/>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8"/>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8"/>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8"/>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8"/>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28"/>
          <p:cNvGrpSpPr/>
          <p:nvPr/>
        </p:nvGrpSpPr>
        <p:grpSpPr>
          <a:xfrm>
            <a:off x="1056124" y="3184388"/>
            <a:ext cx="331611" cy="331674"/>
            <a:chOff x="5774124" y="4294550"/>
            <a:chExt cx="331611" cy="331674"/>
          </a:xfrm>
        </p:grpSpPr>
        <p:sp>
          <p:nvSpPr>
            <p:cNvPr id="993" name="Google Shape;993;p28"/>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8"/>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5" name="Google Shape;995;p28"/>
          <p:cNvSpPr/>
          <p:nvPr/>
        </p:nvSpPr>
        <p:spPr>
          <a:xfrm>
            <a:off x="1068051" y="4011376"/>
            <a:ext cx="347524" cy="289917"/>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6" name="Google Shape;996;p28"/>
          <p:cNvGrpSpPr/>
          <p:nvPr/>
        </p:nvGrpSpPr>
        <p:grpSpPr>
          <a:xfrm>
            <a:off x="1056121" y="2387807"/>
            <a:ext cx="371395" cy="301279"/>
            <a:chOff x="7550258" y="3832670"/>
            <a:chExt cx="371395" cy="301279"/>
          </a:xfrm>
        </p:grpSpPr>
        <p:sp>
          <p:nvSpPr>
            <p:cNvPr id="997" name="Google Shape;997;p28"/>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8"/>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8"/>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8"/>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8"/>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8"/>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8"/>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8"/>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8"/>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8"/>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8"/>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8"/>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8"/>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8"/>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8"/>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8"/>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8"/>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8"/>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
          <p:cNvSpPr/>
          <p:nvPr/>
        </p:nvSpPr>
        <p:spPr>
          <a:xfrm flipH="1">
            <a:off x="713225" y="1671050"/>
            <a:ext cx="5357100" cy="238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8" name="Google Shape;738;p3"/>
          <p:cNvPicPr preferRelativeResize="0"/>
          <p:nvPr/>
        </p:nvPicPr>
        <p:blipFill rotWithShape="1">
          <a:blip r:embed="rId3">
            <a:alphaModFix/>
          </a:blip>
          <a:srcRect b="208" l="0" r="0" t="199"/>
          <a:stretch/>
        </p:blipFill>
        <p:spPr>
          <a:xfrm>
            <a:off x="6070450" y="0"/>
            <a:ext cx="3073551" cy="4599398"/>
          </a:xfrm>
          <a:prstGeom prst="rect">
            <a:avLst/>
          </a:prstGeom>
          <a:noFill/>
          <a:ln>
            <a:noFill/>
          </a:ln>
        </p:spPr>
      </p:pic>
      <p:sp>
        <p:nvSpPr>
          <p:cNvPr id="739" name="Google Shape;739;p3"/>
          <p:cNvSpPr txBox="1"/>
          <p:nvPr>
            <p:ph type="title"/>
          </p:nvPr>
        </p:nvSpPr>
        <p:spPr>
          <a:xfrm>
            <a:off x="713225" y="1015200"/>
            <a:ext cx="3619800" cy="41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rPr lang="en"/>
              <a:t>Vestiaire Collective </a:t>
            </a:r>
            <a:endParaRPr/>
          </a:p>
          <a:p>
            <a:pPr indent="0" lvl="0" marL="0" rtl="0" algn="l">
              <a:lnSpc>
                <a:spcPct val="100000"/>
              </a:lnSpc>
              <a:spcBef>
                <a:spcPts val="0"/>
              </a:spcBef>
              <a:spcAft>
                <a:spcPts val="0"/>
              </a:spcAft>
              <a:buSzPts val="2400"/>
              <a:buNone/>
            </a:pPr>
            <a:r>
              <a:t/>
            </a:r>
            <a:endParaRPr/>
          </a:p>
        </p:txBody>
      </p:sp>
      <p:sp>
        <p:nvSpPr>
          <p:cNvPr id="740" name="Google Shape;740;p3"/>
          <p:cNvSpPr/>
          <p:nvPr/>
        </p:nvSpPr>
        <p:spPr>
          <a:xfrm flipH="1">
            <a:off x="6070350" y="1671050"/>
            <a:ext cx="2360400" cy="238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
          <p:cNvSpPr txBox="1"/>
          <p:nvPr>
            <p:ph idx="1" type="body"/>
          </p:nvPr>
        </p:nvSpPr>
        <p:spPr>
          <a:xfrm>
            <a:off x="1007350" y="1793950"/>
            <a:ext cx="5013600" cy="216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Vestiaire Collective is a global platform for buying and selling pre-owned luxury and designer fashion.</a:t>
            </a:r>
            <a:endParaRPr/>
          </a:p>
          <a:p>
            <a:pPr indent="-304800" lvl="0" marL="457200" rtl="0" algn="l">
              <a:lnSpc>
                <a:spcPct val="100000"/>
              </a:lnSpc>
              <a:spcBef>
                <a:spcPts val="1200"/>
              </a:spcBef>
              <a:spcAft>
                <a:spcPts val="0"/>
              </a:spcAft>
              <a:buSzPts val="1200"/>
              <a:buChar char="●"/>
            </a:pPr>
            <a:r>
              <a:rPr lang="en"/>
              <a:t>Revenue Streams: Commission-Based Model (once sold, the platform deducts a commission (e.g., 10%-40%) before paying the seller.)</a:t>
            </a:r>
            <a:endParaRPr/>
          </a:p>
          <a:p>
            <a:pPr indent="-304800" lvl="0" marL="457200" rtl="0" algn="l">
              <a:lnSpc>
                <a:spcPct val="100000"/>
              </a:lnSpc>
              <a:spcBef>
                <a:spcPts val="0"/>
              </a:spcBef>
              <a:spcAft>
                <a:spcPts val="0"/>
              </a:spcAft>
              <a:buSzPts val="1200"/>
              <a:buChar char="●"/>
            </a:pPr>
            <a:r>
              <a:rPr lang="en"/>
              <a:t>Market Capacity: The global secondhand luxury market value stood at US$34.39 billion in 2023, and is expected to reach US$60.55 billion by 2029.</a:t>
            </a:r>
            <a:endParaRPr/>
          </a:p>
          <a:p>
            <a:pPr indent="-304800" lvl="0" marL="457200" rtl="0" algn="l">
              <a:lnSpc>
                <a:spcPct val="100000"/>
              </a:lnSpc>
              <a:spcBef>
                <a:spcPts val="0"/>
              </a:spcBef>
              <a:spcAft>
                <a:spcPts val="0"/>
              </a:spcAft>
              <a:buSzPts val="1200"/>
              <a:buChar char="●"/>
            </a:pPr>
            <a:r>
              <a:rPr lang="en"/>
              <a:t>Problems:$0.84 billion GMV in 2023, significantly lower than the competitor’s $1.83 billion; low conversion rate per listing</a:t>
            </a:r>
            <a:endParaRPr/>
          </a:p>
          <a:p>
            <a:pPr indent="0" lvl="0" marL="0" rtl="0" algn="l">
              <a:lnSpc>
                <a:spcPct val="100000"/>
              </a:lnSpc>
              <a:spcBef>
                <a:spcPts val="1200"/>
              </a:spcBef>
              <a:spcAft>
                <a:spcPts val="0"/>
              </a:spcAft>
              <a:buSzPts val="1200"/>
              <a:buNone/>
            </a:pPr>
            <a:r>
              <a:t/>
            </a:r>
            <a:endParaRPr/>
          </a:p>
          <a:p>
            <a:pPr indent="0" lvl="0" marL="0" rtl="0" algn="l">
              <a:lnSpc>
                <a:spcPct val="100000"/>
              </a:lnSpc>
              <a:spcBef>
                <a:spcPts val="1200"/>
              </a:spcBef>
              <a:spcAft>
                <a:spcPts val="1200"/>
              </a:spcAft>
              <a:buSzPts val="1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g33adcc06346_1_168"/>
          <p:cNvSpPr/>
          <p:nvPr/>
        </p:nvSpPr>
        <p:spPr>
          <a:xfrm>
            <a:off x="2522400" y="7801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1020" name="Google Shape;1020;g33adcc06346_1_168"/>
          <p:cNvSpPr txBox="1"/>
          <p:nvPr>
            <p:ph type="ctrTitle"/>
          </p:nvPr>
        </p:nvSpPr>
        <p:spPr>
          <a:xfrm flipH="1">
            <a:off x="4101575" y="2149455"/>
            <a:ext cx="2954400" cy="19212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dk1"/>
                </a:solidFill>
              </a:rPr>
              <a:t>Seller Analysis</a:t>
            </a:r>
            <a:endParaRPr>
              <a:solidFill>
                <a:schemeClr val="dk1"/>
              </a:solidFill>
            </a:endParaRPr>
          </a:p>
        </p:txBody>
      </p:sp>
      <p:sp>
        <p:nvSpPr>
          <p:cNvPr id="1021" name="Google Shape;1021;g33adcc06346_1_168"/>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
                <a:solidFill>
                  <a:schemeClr val="dk1"/>
                </a:solidFill>
              </a:rPr>
              <a:t>04</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020"/>
                                        </p:tgtEl>
                                        <p:attrNameLst>
                                          <p:attrName>style.visibility</p:attrName>
                                        </p:attrNameLst>
                                      </p:cBhvr>
                                      <p:to>
                                        <p:strVal val="visible"/>
                                      </p:to>
                                    </p:set>
                                    <p:anim calcmode="lin" valueType="num">
                                      <p:cBhvr additive="base">
                                        <p:cTn dur="1000"/>
                                        <p:tgtEl>
                                          <p:spTgt spid="102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021"/>
                                        </p:tgtEl>
                                        <p:attrNameLst>
                                          <p:attrName>style.visibility</p:attrName>
                                        </p:attrNameLst>
                                      </p:cBhvr>
                                      <p:to>
                                        <p:strVal val="visible"/>
                                      </p:to>
                                    </p:set>
                                    <p:anim calcmode="lin" valueType="num">
                                      <p:cBhvr additive="base">
                                        <p:cTn dur="1000"/>
                                        <p:tgtEl>
                                          <p:spTgt spid="10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5" name="Shape 1025"/>
        <p:cNvGrpSpPr/>
        <p:nvPr/>
      </p:nvGrpSpPr>
      <p:grpSpPr>
        <a:xfrm>
          <a:off x="0" y="0"/>
          <a:ext cx="0" cy="0"/>
          <a:chOff x="0" y="0"/>
          <a:chExt cx="0" cy="0"/>
        </a:xfrm>
      </p:grpSpPr>
      <p:sp>
        <p:nvSpPr>
          <p:cNvPr id="1026" name="Google Shape;1026;g2dce1a554e4_28_1369"/>
          <p:cNvSpPr/>
          <p:nvPr/>
        </p:nvSpPr>
        <p:spPr>
          <a:xfrm>
            <a:off x="2522400" y="2690100"/>
            <a:ext cx="4099200" cy="253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27" name="Google Shape;1027;g2dce1a554e4_28_1369"/>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Classification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2dce1a554e4_28_1651"/>
          <p:cNvSpPr txBox="1"/>
          <p:nvPr>
            <p:ph type="ctrTitle"/>
          </p:nvPr>
        </p:nvSpPr>
        <p:spPr>
          <a:xfrm>
            <a:off x="534575" y="66650"/>
            <a:ext cx="37836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2000"/>
              <a:t>Feature Selection</a:t>
            </a:r>
            <a:endParaRPr sz="2000"/>
          </a:p>
        </p:txBody>
      </p:sp>
      <p:sp>
        <p:nvSpPr>
          <p:cNvPr id="1033" name="Google Shape;1033;g2dce1a554e4_28_1651"/>
          <p:cNvSpPr txBox="1"/>
          <p:nvPr/>
        </p:nvSpPr>
        <p:spPr>
          <a:xfrm>
            <a:off x="624800" y="1012850"/>
            <a:ext cx="8166300" cy="28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 sz="1600" u="none" cap="none" strike="noStrike">
                <a:solidFill>
                  <a:schemeClr val="lt1"/>
                </a:solidFill>
                <a:latin typeface="DM Serif Display"/>
                <a:ea typeface="DM Serif Display"/>
                <a:cs typeface="DM Serif Display"/>
                <a:sym typeface="DM Serif Display"/>
              </a:rPr>
              <a:t>Targets: </a:t>
            </a:r>
            <a:r>
              <a:rPr i="0" lang="en" sz="1600" u="none" cap="none" strike="noStrike">
                <a:solidFill>
                  <a:schemeClr val="lt1"/>
                </a:solidFill>
                <a:latin typeface="Open Sans"/>
                <a:ea typeface="Open Sans"/>
                <a:cs typeface="Open Sans"/>
                <a:sym typeface="Open Sans"/>
              </a:rPr>
              <a:t>Seller type </a:t>
            </a:r>
            <a:endParaRPr i="0" sz="1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DM Serif Display"/>
              <a:ea typeface="DM Serif Display"/>
              <a:cs typeface="DM Serif Display"/>
              <a:sym typeface="DM Serif Display"/>
            </a:endParaRPr>
          </a:p>
          <a:p>
            <a:pPr indent="0" lvl="0" marL="0" marR="0" rtl="0" algn="l">
              <a:lnSpc>
                <a:spcPct val="115000"/>
              </a:lnSpc>
              <a:spcBef>
                <a:spcPts val="0"/>
              </a:spcBef>
              <a:spcAft>
                <a:spcPts val="0"/>
              </a:spcAft>
              <a:buNone/>
            </a:pPr>
            <a:r>
              <a:rPr b="0" i="0" lang="en" sz="1600" u="none" cap="none" strike="noStrike">
                <a:solidFill>
                  <a:schemeClr val="lt1"/>
                </a:solidFill>
                <a:latin typeface="DM Serif Display"/>
                <a:ea typeface="DM Serif Display"/>
                <a:cs typeface="DM Serif Display"/>
                <a:sym typeface="DM Serif Display"/>
              </a:rPr>
              <a:t>Predictors:</a:t>
            </a:r>
            <a:endParaRPr b="0" i="0" sz="1600" u="none" cap="none" strike="noStrike">
              <a:solidFill>
                <a:schemeClr val="lt1"/>
              </a:solidFill>
              <a:latin typeface="DM Serif Display"/>
              <a:ea typeface="DM Serif Display"/>
              <a:cs typeface="DM Serif Display"/>
              <a:sym typeface="DM Serif Display"/>
            </a:endParaRPr>
          </a:p>
          <a:p>
            <a:pPr indent="-330200" lvl="0" marL="457200" marR="0" rtl="0" algn="l">
              <a:lnSpc>
                <a:spcPct val="115000"/>
              </a:lnSpc>
              <a:spcBef>
                <a:spcPts val="0"/>
              </a:spcBef>
              <a:spcAft>
                <a:spcPts val="0"/>
              </a:spcAft>
              <a:buClr>
                <a:schemeClr val="lt1"/>
              </a:buClr>
              <a:buSzPts val="1600"/>
              <a:buChar char="●"/>
            </a:pPr>
            <a:r>
              <a:rPr b="0" i="0" lang="en" sz="1600" u="none" cap="none" strike="noStrike">
                <a:solidFill>
                  <a:schemeClr val="lt1"/>
                </a:solidFill>
                <a:latin typeface="Open Sans"/>
                <a:ea typeface="Open Sans"/>
                <a:cs typeface="Open Sans"/>
                <a:sym typeface="Open Sans"/>
              </a:rPr>
              <a:t>Price related: </a:t>
            </a:r>
            <a:r>
              <a:rPr b="0" i="0" lang="en" sz="1600" u="none" cap="none" strike="noStrike">
                <a:solidFill>
                  <a:schemeClr val="lt1"/>
                </a:solidFill>
                <a:latin typeface="Open Sans Light"/>
                <a:ea typeface="Open Sans Light"/>
                <a:cs typeface="Open Sans Light"/>
                <a:sym typeface="Open Sans Light"/>
              </a:rPr>
              <a:t>Discount rate; Buyers’ fee rate</a:t>
            </a:r>
            <a:endParaRPr b="0" i="0" sz="1600" u="none" cap="none" strike="noStrike">
              <a:solidFill>
                <a:schemeClr val="lt1"/>
              </a:solidFill>
              <a:latin typeface="Open Sans Light"/>
              <a:ea typeface="Open Sans Light"/>
              <a:cs typeface="Open Sans Light"/>
              <a:sym typeface="Open Sans Light"/>
            </a:endParaRPr>
          </a:p>
          <a:p>
            <a:pPr indent="-330200" lvl="0" marL="457200" marR="0" rtl="0" algn="l">
              <a:lnSpc>
                <a:spcPct val="115000"/>
              </a:lnSpc>
              <a:spcBef>
                <a:spcPts val="0"/>
              </a:spcBef>
              <a:spcAft>
                <a:spcPts val="0"/>
              </a:spcAft>
              <a:buClr>
                <a:schemeClr val="lt1"/>
              </a:buClr>
              <a:buSzPts val="1600"/>
              <a:buChar char="●"/>
            </a:pPr>
            <a:r>
              <a:rPr b="0" i="0" lang="en" sz="1600" u="none" cap="none" strike="noStrike">
                <a:solidFill>
                  <a:schemeClr val="lt1"/>
                </a:solidFill>
                <a:latin typeface="Open Sans"/>
                <a:ea typeface="Open Sans"/>
                <a:cs typeface="Open Sans"/>
                <a:sym typeface="Open Sans"/>
              </a:rPr>
              <a:t>Seller related: </a:t>
            </a:r>
            <a:r>
              <a:rPr b="0" i="0" lang="en" sz="1600" u="none" cap="none" strike="noStrike">
                <a:solidFill>
                  <a:schemeClr val="lt1"/>
                </a:solidFill>
                <a:latin typeface="Open Sans Light"/>
                <a:ea typeface="Open Sans Light"/>
                <a:cs typeface="Open Sans Light"/>
                <a:sym typeface="Open Sans Light"/>
              </a:rPr>
              <a:t>Seller pass rate; Seller badge level;  Seller country; Avg like counts per product; Avg num listed products</a:t>
            </a:r>
            <a:endParaRPr b="0" i="0" sz="1600" u="none" cap="none" strike="noStrike">
              <a:solidFill>
                <a:schemeClr val="lt1"/>
              </a:solidFill>
              <a:latin typeface="Open Sans Light"/>
              <a:ea typeface="Open Sans Light"/>
              <a:cs typeface="Open Sans Light"/>
              <a:sym typeface="Open Sans Light"/>
            </a:endParaRPr>
          </a:p>
          <a:p>
            <a:pPr indent="-330200" lvl="0" marL="457200" marR="0" rtl="0" algn="l">
              <a:lnSpc>
                <a:spcPct val="115000"/>
              </a:lnSpc>
              <a:spcBef>
                <a:spcPts val="0"/>
              </a:spcBef>
              <a:spcAft>
                <a:spcPts val="0"/>
              </a:spcAft>
              <a:buClr>
                <a:schemeClr val="lt1"/>
              </a:buClr>
              <a:buSzPts val="1600"/>
              <a:buChar char="●"/>
            </a:pPr>
            <a:r>
              <a:rPr b="0" i="0" lang="en" sz="1600" u="none" cap="none" strike="noStrike">
                <a:solidFill>
                  <a:schemeClr val="lt1"/>
                </a:solidFill>
                <a:latin typeface="Open Sans"/>
                <a:ea typeface="Open Sans"/>
                <a:cs typeface="Open Sans"/>
                <a:sym typeface="Open Sans"/>
              </a:rPr>
              <a:t>Product related:</a:t>
            </a:r>
            <a:r>
              <a:rPr b="0" i="0" lang="en" sz="1600" u="none" cap="none" strike="noStrike">
                <a:solidFill>
                  <a:schemeClr val="lt1"/>
                </a:solidFill>
                <a:latin typeface="Open Sans Light"/>
                <a:ea typeface="Open Sans Light"/>
                <a:cs typeface="Open Sans Light"/>
                <a:sym typeface="Open Sans Light"/>
              </a:rPr>
              <a:t> Product condition; Product gender target; Shipment detail</a:t>
            </a:r>
            <a:endParaRPr b="0" i="0" sz="1600" u="none" cap="none" strike="noStrike">
              <a:solidFill>
                <a:schemeClr val="lt1"/>
              </a:solidFill>
              <a:latin typeface="Open Sans Light"/>
              <a:ea typeface="Open Sans Light"/>
              <a:cs typeface="Open Sans Light"/>
              <a:sym typeface="Open Sans Light"/>
            </a:endParaRPr>
          </a:p>
        </p:txBody>
      </p:sp>
      <p:graphicFrame>
        <p:nvGraphicFramePr>
          <p:cNvPr id="1034" name="Google Shape;1034;g2dce1a554e4_28_1651"/>
          <p:cNvGraphicFramePr/>
          <p:nvPr/>
        </p:nvGraphicFramePr>
        <p:xfrm>
          <a:off x="802225" y="1561125"/>
          <a:ext cx="3000000" cy="3000000"/>
        </p:xfrm>
        <a:graphic>
          <a:graphicData uri="http://schemas.openxmlformats.org/drawingml/2006/table">
            <a:tbl>
              <a:tblPr>
                <a:noFill/>
                <a:tableStyleId>{DDBC08BE-D1C9-4034-9040-1F2A8A37382C}</a:tableStyleId>
              </a:tblPr>
              <a:tblGrid>
                <a:gridCol w="3665550"/>
                <a:gridCol w="36655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a:ea typeface="Open Sans"/>
                          <a:cs typeface="Open Sans"/>
                          <a:sym typeface="Open Sans"/>
                        </a:rPr>
                        <a:t>Seller Group</a:t>
                      </a:r>
                      <a:endParaRPr sz="1400" u="none" cap="none" strike="noStrike">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a:ea typeface="Open Sans"/>
                          <a:cs typeface="Open Sans"/>
                          <a:sym typeface="Open Sans"/>
                        </a:rPr>
                        <a:t>Group Size</a:t>
                      </a:r>
                      <a:endParaRPr sz="1400" u="none" cap="none" strike="noStrike">
                        <a:latin typeface="Open Sans"/>
                        <a:ea typeface="Open Sans"/>
                        <a:cs typeface="Open Sans"/>
                        <a:sym typeface="Open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Light"/>
                          <a:ea typeface="Open Sans Light"/>
                          <a:cs typeface="Open Sans Light"/>
                          <a:sym typeface="Open Sans Light"/>
                        </a:rPr>
                        <a:t>Regular </a:t>
                      </a:r>
                      <a:endParaRPr sz="1400" u="none" cap="none" strike="noStrike">
                        <a:latin typeface="Open Sans Light"/>
                        <a:ea typeface="Open Sans Light"/>
                        <a:cs typeface="Open Sans Light"/>
                        <a:sym typeface="Open Sans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Light"/>
                          <a:ea typeface="Open Sans Light"/>
                          <a:cs typeface="Open Sans Light"/>
                          <a:sym typeface="Open Sans Light"/>
                        </a:rPr>
                        <a:t>106976</a:t>
                      </a:r>
                      <a:endParaRPr sz="1400" u="none" cap="none" strike="noStrike">
                        <a:latin typeface="Open Sans Light"/>
                        <a:ea typeface="Open Sans Light"/>
                        <a:cs typeface="Open Sans Light"/>
                        <a:sym typeface="Open Sans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Light"/>
                          <a:ea typeface="Open Sans Light"/>
                          <a:cs typeface="Open Sans Light"/>
                          <a:sym typeface="Open Sans Light"/>
                        </a:rPr>
                        <a:t>High Revenue</a:t>
                      </a:r>
                      <a:endParaRPr sz="1400" u="none" cap="none" strike="noStrike">
                        <a:latin typeface="Open Sans Light"/>
                        <a:ea typeface="Open Sans Light"/>
                        <a:cs typeface="Open Sans Light"/>
                        <a:sym typeface="Open Sans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Open Sans Light"/>
                          <a:ea typeface="Open Sans Light"/>
                          <a:cs typeface="Open Sans Light"/>
                          <a:sym typeface="Open Sans Light"/>
                        </a:rPr>
                        <a:t>79840</a:t>
                      </a:r>
                      <a:endParaRPr sz="1400" u="none" cap="none" strike="noStrike">
                        <a:latin typeface="Open Sans Light"/>
                        <a:ea typeface="Open Sans Light"/>
                        <a:cs typeface="Open Sans Light"/>
                        <a:sym typeface="Open Sans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2dce1a554e4_28_1380"/>
          <p:cNvSpPr txBox="1"/>
          <p:nvPr>
            <p:ph type="ctrTitle"/>
          </p:nvPr>
        </p:nvSpPr>
        <p:spPr>
          <a:xfrm>
            <a:off x="723600" y="114950"/>
            <a:ext cx="15678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2000"/>
              <a:t>LightGBM</a:t>
            </a:r>
            <a:endParaRPr sz="2000"/>
          </a:p>
        </p:txBody>
      </p:sp>
      <p:graphicFrame>
        <p:nvGraphicFramePr>
          <p:cNvPr id="1040" name="Google Shape;1040;g2dce1a554e4_28_1380"/>
          <p:cNvGraphicFramePr/>
          <p:nvPr/>
        </p:nvGraphicFramePr>
        <p:xfrm>
          <a:off x="1859150" y="939725"/>
          <a:ext cx="3000000" cy="3000000"/>
        </p:xfrm>
        <a:graphic>
          <a:graphicData uri="http://schemas.openxmlformats.org/drawingml/2006/table">
            <a:tbl>
              <a:tblPr>
                <a:noFill/>
                <a:tableStyleId>{DDBC08BE-D1C9-4034-9040-1F2A8A37382C}</a:tableStyleId>
              </a:tblPr>
              <a:tblGrid>
                <a:gridCol w="1356425"/>
                <a:gridCol w="1356425"/>
                <a:gridCol w="1356425"/>
                <a:gridCol w="1356425"/>
              </a:tblGrid>
              <a:tr h="4360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Precision</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Recall</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F1 - score</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6535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High Revenue</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0.82</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0.77</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0.80</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7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Regular</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0.84</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0.87</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0.85</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Accuracy</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0.83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Macro Avg</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0.82</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0.82</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Weighted Avg</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0.83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041" name="Google Shape;1041;g2dce1a554e4_28_1380"/>
          <p:cNvSpPr txBox="1"/>
          <p:nvPr/>
        </p:nvSpPr>
        <p:spPr>
          <a:xfrm>
            <a:off x="8899000" y="2115950"/>
            <a:ext cx="91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g2dce1a554e4_28_1387"/>
          <p:cNvPicPr preferRelativeResize="0"/>
          <p:nvPr/>
        </p:nvPicPr>
        <p:blipFill rotWithShape="1">
          <a:blip r:embed="rId3">
            <a:alphaModFix/>
          </a:blip>
          <a:srcRect b="0" l="0" r="0" t="0"/>
          <a:stretch/>
        </p:blipFill>
        <p:spPr>
          <a:xfrm>
            <a:off x="246775" y="1148400"/>
            <a:ext cx="4679526" cy="2649251"/>
          </a:xfrm>
          <a:prstGeom prst="rect">
            <a:avLst/>
          </a:prstGeom>
          <a:noFill/>
          <a:ln>
            <a:noFill/>
          </a:ln>
        </p:spPr>
      </p:pic>
      <p:sp>
        <p:nvSpPr>
          <p:cNvPr id="1047" name="Google Shape;1047;g2dce1a554e4_28_1387"/>
          <p:cNvSpPr txBox="1"/>
          <p:nvPr>
            <p:ph type="ctrTitle"/>
          </p:nvPr>
        </p:nvSpPr>
        <p:spPr>
          <a:xfrm>
            <a:off x="375325" y="66650"/>
            <a:ext cx="37836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2000"/>
              <a:t>Feature Importance</a:t>
            </a:r>
            <a:endParaRPr sz="2000"/>
          </a:p>
        </p:txBody>
      </p:sp>
      <p:sp>
        <p:nvSpPr>
          <p:cNvPr id="1048" name="Google Shape;1048;g2dce1a554e4_28_1387"/>
          <p:cNvSpPr txBox="1"/>
          <p:nvPr/>
        </p:nvSpPr>
        <p:spPr>
          <a:xfrm>
            <a:off x="4968000" y="1358825"/>
            <a:ext cx="4176000" cy="2228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lt1"/>
              </a:buClr>
              <a:buSzPts val="1600"/>
              <a:buFont typeface="DM Serif Display"/>
              <a:buChar char="●"/>
            </a:pPr>
            <a:r>
              <a:rPr b="0" i="0" lang="en" sz="1600" u="none" cap="none" strike="noStrike">
                <a:solidFill>
                  <a:schemeClr val="lt1"/>
                </a:solidFill>
                <a:latin typeface="DM Serif Display"/>
                <a:ea typeface="DM Serif Display"/>
                <a:cs typeface="DM Serif Display"/>
                <a:sym typeface="DM Serif Display"/>
              </a:rPr>
              <a:t>Top Influencers:</a:t>
            </a:r>
            <a:endParaRPr b="0" i="0" sz="1600" u="none" cap="none" strike="noStrike">
              <a:solidFill>
                <a:schemeClr val="lt1"/>
              </a:solidFill>
              <a:latin typeface="DM Serif Display"/>
              <a:ea typeface="DM Serif Display"/>
              <a:cs typeface="DM Serif Display"/>
              <a:sym typeface="DM Serif Display"/>
            </a:endParaRPr>
          </a:p>
          <a:p>
            <a:pPr indent="0" lvl="0" marL="457200" marR="0" rtl="0" algn="l">
              <a:lnSpc>
                <a:spcPct val="115000"/>
              </a:lnSpc>
              <a:spcBef>
                <a:spcPts val="0"/>
              </a:spcBef>
              <a:spcAft>
                <a:spcPts val="0"/>
              </a:spcAft>
              <a:buClr>
                <a:srgbClr val="000000"/>
              </a:buClr>
              <a:buSzPts val="1600"/>
              <a:buFont typeface="Arial"/>
              <a:buNone/>
            </a:pPr>
            <a:r>
              <a:rPr b="0" i="0" lang="en" u="none" cap="none" strike="noStrike">
                <a:solidFill>
                  <a:schemeClr val="lt1"/>
                </a:solidFill>
                <a:latin typeface="Open Sans Light"/>
                <a:ea typeface="Open Sans Light"/>
                <a:cs typeface="Open Sans Light"/>
                <a:sym typeface="Open Sans Light"/>
              </a:rPr>
              <a:t>Pricing strategy and customer engagement.</a:t>
            </a:r>
            <a:endParaRPr>
              <a:solidFill>
                <a:schemeClr val="lt1"/>
              </a:solidFill>
              <a:latin typeface="Open Sans Light"/>
              <a:ea typeface="Open Sans Light"/>
              <a:cs typeface="Open Sans Light"/>
              <a:sym typeface="Open Sans Light"/>
            </a:endParaRPr>
          </a:p>
          <a:p>
            <a:pPr indent="0" lvl="0" marL="457200" marR="0" rtl="0" algn="l">
              <a:lnSpc>
                <a:spcPct val="115000"/>
              </a:lnSpc>
              <a:spcBef>
                <a:spcPts val="0"/>
              </a:spcBef>
              <a:spcAft>
                <a:spcPts val="0"/>
              </a:spcAft>
              <a:buClr>
                <a:srgbClr val="000000"/>
              </a:buClr>
              <a:buSzPts val="1600"/>
              <a:buFont typeface="Arial"/>
              <a:buNone/>
            </a:pPr>
            <a:r>
              <a:t/>
            </a:r>
            <a:endParaRPr>
              <a:solidFill>
                <a:schemeClr val="lt1"/>
              </a:solidFill>
              <a:latin typeface="Open Sans Light"/>
              <a:ea typeface="Open Sans Light"/>
              <a:cs typeface="Open Sans Light"/>
              <a:sym typeface="Open Sans Light"/>
            </a:endParaRPr>
          </a:p>
          <a:p>
            <a:pPr indent="-330200" lvl="0" marL="457200" marR="0" rtl="0" algn="l">
              <a:lnSpc>
                <a:spcPct val="115000"/>
              </a:lnSpc>
              <a:spcBef>
                <a:spcPts val="0"/>
              </a:spcBef>
              <a:spcAft>
                <a:spcPts val="0"/>
              </a:spcAft>
              <a:buClr>
                <a:schemeClr val="lt1"/>
              </a:buClr>
              <a:buSzPts val="1600"/>
              <a:buFont typeface="DM Serif Display"/>
              <a:buChar char="●"/>
            </a:pPr>
            <a:r>
              <a:rPr b="0" i="0" lang="en" sz="1600" u="none" cap="none" strike="noStrike">
                <a:solidFill>
                  <a:schemeClr val="lt1"/>
                </a:solidFill>
                <a:latin typeface="DM Serif Display"/>
                <a:ea typeface="DM Serif Display"/>
                <a:cs typeface="DM Serif Display"/>
                <a:sym typeface="DM Serif Display"/>
              </a:rPr>
              <a:t>Moderate Influencers:</a:t>
            </a:r>
            <a:endParaRPr b="0" i="0" sz="1600" u="none" cap="none" strike="noStrike">
              <a:solidFill>
                <a:schemeClr val="lt1"/>
              </a:solidFill>
              <a:latin typeface="DM Serif Display"/>
              <a:ea typeface="DM Serif Display"/>
              <a:cs typeface="DM Serif Display"/>
              <a:sym typeface="DM Serif Display"/>
            </a:endParaRPr>
          </a:p>
          <a:p>
            <a:pPr indent="0" lvl="0" marL="457200" marR="0" rtl="0" algn="l">
              <a:lnSpc>
                <a:spcPct val="115000"/>
              </a:lnSpc>
              <a:spcBef>
                <a:spcPts val="0"/>
              </a:spcBef>
              <a:spcAft>
                <a:spcPts val="0"/>
              </a:spcAft>
              <a:buClr>
                <a:srgbClr val="000000"/>
              </a:buClr>
              <a:buSzPts val="1600"/>
              <a:buFont typeface="Arial"/>
              <a:buNone/>
            </a:pPr>
            <a:r>
              <a:rPr b="0" i="0" lang="en" u="none" cap="none" strike="noStrike">
                <a:solidFill>
                  <a:schemeClr val="lt1"/>
                </a:solidFill>
                <a:latin typeface="Open Sans Light"/>
                <a:ea typeface="Open Sans Light"/>
                <a:cs typeface="Open Sans Light"/>
                <a:sym typeface="Open Sans Light"/>
              </a:rPr>
              <a:t>Seller reliability and inventory.</a:t>
            </a:r>
            <a:endParaRPr b="0" i="0" u="none" cap="none" strike="noStrike">
              <a:solidFill>
                <a:schemeClr val="lt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Light"/>
              <a:ea typeface="Open Sans Light"/>
              <a:cs typeface="Open Sans Light"/>
              <a:sym typeface="Open Sans Light"/>
            </a:endParaRPr>
          </a:p>
          <a:p>
            <a:pPr indent="-330200" lvl="0" marL="457200" marR="0" rtl="0" algn="l">
              <a:lnSpc>
                <a:spcPct val="115000"/>
              </a:lnSpc>
              <a:spcBef>
                <a:spcPts val="0"/>
              </a:spcBef>
              <a:spcAft>
                <a:spcPts val="0"/>
              </a:spcAft>
              <a:buClr>
                <a:schemeClr val="lt1"/>
              </a:buClr>
              <a:buSzPts val="1600"/>
              <a:buFont typeface="DM Serif Display"/>
              <a:buChar char="●"/>
            </a:pPr>
            <a:r>
              <a:rPr b="0" i="0" lang="en" sz="1600" u="none" cap="none" strike="noStrike">
                <a:solidFill>
                  <a:schemeClr val="lt1"/>
                </a:solidFill>
                <a:latin typeface="DM Serif Display"/>
                <a:ea typeface="DM Serif Display"/>
                <a:cs typeface="DM Serif Display"/>
                <a:sym typeface="DM Serif Display"/>
              </a:rPr>
              <a:t>Less Influential Factors:</a:t>
            </a:r>
            <a:endParaRPr b="0" i="0" sz="1600" u="none" cap="none" strike="noStrike">
              <a:solidFill>
                <a:schemeClr val="lt1"/>
              </a:solidFill>
              <a:latin typeface="DM Serif Display"/>
              <a:ea typeface="DM Serif Display"/>
              <a:cs typeface="DM Serif Display"/>
              <a:sym typeface="DM Serif Display"/>
            </a:endParaRPr>
          </a:p>
          <a:p>
            <a:pPr indent="0" lvl="0" marL="457200" marR="0" rtl="0" algn="l">
              <a:lnSpc>
                <a:spcPct val="115000"/>
              </a:lnSpc>
              <a:spcBef>
                <a:spcPts val="0"/>
              </a:spcBef>
              <a:spcAft>
                <a:spcPts val="0"/>
              </a:spcAft>
              <a:buClr>
                <a:srgbClr val="000000"/>
              </a:buClr>
              <a:buSzPts val="1600"/>
              <a:buFont typeface="Arial"/>
              <a:buNone/>
            </a:pPr>
            <a:r>
              <a:rPr b="0" i="0" lang="en" u="none" cap="none" strike="noStrike">
                <a:solidFill>
                  <a:schemeClr val="lt1"/>
                </a:solidFill>
                <a:latin typeface="Open Sans Light"/>
                <a:ea typeface="Open Sans Light"/>
                <a:cs typeface="Open Sans Light"/>
                <a:sym typeface="Open Sans Light"/>
              </a:rPr>
              <a:t>Products details and seller country features</a:t>
            </a:r>
            <a:endParaRPr b="0" i="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2" name="Shape 1052"/>
        <p:cNvGrpSpPr/>
        <p:nvPr/>
      </p:nvGrpSpPr>
      <p:grpSpPr>
        <a:xfrm>
          <a:off x="0" y="0"/>
          <a:ext cx="0" cy="0"/>
          <a:chOff x="0" y="0"/>
          <a:chExt cx="0" cy="0"/>
        </a:xfrm>
      </p:grpSpPr>
      <p:sp>
        <p:nvSpPr>
          <p:cNvPr id="1053" name="Google Shape;1053;g2dce1a554e4_28_1393"/>
          <p:cNvSpPr/>
          <p:nvPr/>
        </p:nvSpPr>
        <p:spPr>
          <a:xfrm>
            <a:off x="2522400" y="2690100"/>
            <a:ext cx="4099200" cy="253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54" name="Google Shape;1054;g2dce1a554e4_28_1393"/>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Causal Inference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g2dce1a554e4_28_1398"/>
          <p:cNvSpPr txBox="1"/>
          <p:nvPr>
            <p:ph type="ctrTitle"/>
          </p:nvPr>
        </p:nvSpPr>
        <p:spPr>
          <a:xfrm>
            <a:off x="723600" y="114950"/>
            <a:ext cx="37800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 sz="2000"/>
              <a:t>Uplift Random Forest</a:t>
            </a:r>
            <a:endParaRPr sz="2000"/>
          </a:p>
        </p:txBody>
      </p:sp>
      <p:graphicFrame>
        <p:nvGraphicFramePr>
          <p:cNvPr id="1060" name="Google Shape;1060;g2dce1a554e4_28_1398"/>
          <p:cNvGraphicFramePr/>
          <p:nvPr/>
        </p:nvGraphicFramePr>
        <p:xfrm>
          <a:off x="2714050" y="1101450"/>
          <a:ext cx="3000000" cy="3000000"/>
        </p:xfrm>
        <a:graphic>
          <a:graphicData uri="http://schemas.openxmlformats.org/drawingml/2006/table">
            <a:tbl>
              <a:tblPr>
                <a:noFill/>
                <a:tableStyleId>{DDBC08BE-D1C9-4034-9040-1F2A8A37382C}</a:tableStyleId>
              </a:tblPr>
              <a:tblGrid>
                <a:gridCol w="1478650"/>
                <a:gridCol w="1478650"/>
                <a:gridCol w="1478650"/>
                <a:gridCol w="1478650"/>
              </a:tblGrid>
              <a:tr h="4985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Uplift</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Y( Seller Type)</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T(Badge)</a:t>
                      </a:r>
                      <a:endParaRPr sz="1400" u="none" cap="none" strike="noStrike">
                        <a:solidFill>
                          <a:schemeClr val="lt1"/>
                        </a:solidFill>
                        <a:latin typeface="DM Serif Display"/>
                        <a:ea typeface="DM Serif Display"/>
                        <a:cs typeface="DM Serif Display"/>
                        <a:sym typeface="DM Serif Display"/>
                      </a:endParaRPr>
                    </a:p>
                  </a:txBody>
                  <a:tcPr marT="91425" marB="91425"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r>
              <a:tr h="589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21.18%</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Regular</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Common</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796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21.86%</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Top</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Common</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5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2</a:t>
                      </a:r>
                      <a:r>
                        <a:rPr lang="en" sz="1400" u="none" cap="none" strike="noStrike">
                          <a:solidFill>
                            <a:schemeClr val="lt1"/>
                          </a:solidFill>
                          <a:latin typeface="DM Serif Display"/>
                          <a:ea typeface="DM Serif Display"/>
                          <a:cs typeface="DM Serif Display"/>
                          <a:sym typeface="DM Serif Display"/>
                        </a:rPr>
                        <a:t>2.18%</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Top</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Advanced</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744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21.73%</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DM Serif Display"/>
                          <a:ea typeface="DM Serif Display"/>
                          <a:cs typeface="DM Serif Display"/>
                          <a:sym typeface="DM Serif Display"/>
                        </a:rPr>
                        <a:t>Regular</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400" u="none" cap="none" strike="noStrike">
                          <a:solidFill>
                            <a:schemeClr val="lt1"/>
                          </a:solidFill>
                          <a:latin typeface="DM Serif Display"/>
                          <a:ea typeface="DM Serif Display"/>
                          <a:cs typeface="DM Serif Display"/>
                          <a:sym typeface="DM Serif Display"/>
                        </a:rPr>
                        <a:t>Advanced</a:t>
                      </a:r>
                      <a:endParaRPr sz="1400" u="none" cap="none" strike="noStrike">
                        <a:solidFill>
                          <a:schemeClr val="lt1"/>
                        </a:solidFill>
                        <a:latin typeface="DM Serif Display"/>
                        <a:ea typeface="DM Serif Display"/>
                        <a:cs typeface="DM Serif Display"/>
                        <a:sym typeface="DM Serif Display"/>
                      </a:endParaRPr>
                    </a:p>
                  </a:txBody>
                  <a:tcPr marT="91425" marB="91425"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061" name="Google Shape;1061;g2dce1a554e4_28_1398"/>
          <p:cNvSpPr txBox="1"/>
          <p:nvPr/>
        </p:nvSpPr>
        <p:spPr>
          <a:xfrm>
            <a:off x="8899000" y="2115950"/>
            <a:ext cx="91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sp>
        <p:nvSpPr>
          <p:cNvPr id="1062" name="Google Shape;1062;g2dce1a554e4_28_1398"/>
          <p:cNvSpPr txBox="1"/>
          <p:nvPr/>
        </p:nvSpPr>
        <p:spPr>
          <a:xfrm>
            <a:off x="1017000" y="1731275"/>
            <a:ext cx="2744400" cy="181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i="0" lang="en" sz="1800" u="none" cap="none" strike="noStrike">
                <a:solidFill>
                  <a:schemeClr val="lt1"/>
                </a:solidFill>
                <a:latin typeface="DM Serif Display"/>
                <a:ea typeface="DM Serif Display"/>
                <a:cs typeface="DM Serif Display"/>
                <a:sym typeface="DM Serif Display"/>
              </a:rPr>
              <a:t>Y:</a:t>
            </a:r>
            <a:r>
              <a:rPr b="1" i="0" lang="en" sz="1700" u="none" cap="none" strike="noStrike">
                <a:solidFill>
                  <a:schemeClr val="lt1"/>
                </a:solidFill>
                <a:latin typeface="DM Serif Display"/>
                <a:ea typeface="DM Serif Display"/>
                <a:cs typeface="DM Serif Display"/>
                <a:sym typeface="DM Serif Display"/>
              </a:rPr>
              <a:t>  </a:t>
            </a:r>
            <a:r>
              <a:rPr i="0" lang="en" sz="1700" u="none" cap="none" strike="noStrike">
                <a:solidFill>
                  <a:schemeClr val="lt1"/>
                </a:solidFill>
                <a:latin typeface="DM Serif Display"/>
                <a:ea typeface="DM Serif Display"/>
                <a:cs typeface="DM Serif Display"/>
                <a:sym typeface="DM Serif Display"/>
              </a:rPr>
              <a:t>Seller Type</a:t>
            </a:r>
            <a:endParaRPr i="0" sz="1700" u="none" cap="none" strike="noStrike">
              <a:solidFill>
                <a:schemeClr val="lt1"/>
              </a:solidFill>
              <a:latin typeface="DM Serif Display"/>
              <a:ea typeface="DM Serif Display"/>
              <a:cs typeface="DM Serif Display"/>
              <a:sym typeface="DM Serif Display"/>
            </a:endParaRPr>
          </a:p>
          <a:p>
            <a:pPr indent="0" lvl="0" marL="0" marR="0" rtl="0" algn="l">
              <a:lnSpc>
                <a:spcPct val="115000"/>
              </a:lnSpc>
              <a:spcBef>
                <a:spcPts val="0"/>
              </a:spcBef>
              <a:spcAft>
                <a:spcPts val="0"/>
              </a:spcAft>
              <a:buClr>
                <a:srgbClr val="000000"/>
              </a:buClr>
              <a:buSzPts val="1800"/>
              <a:buFont typeface="Arial"/>
              <a:buNone/>
            </a:pPr>
            <a:r>
              <a:rPr i="1" lang="en" sz="1600" u="none" cap="none" strike="noStrike">
                <a:solidFill>
                  <a:schemeClr val="lt1"/>
                </a:solidFill>
                <a:latin typeface="DM Serif Display"/>
                <a:ea typeface="DM Serif Display"/>
                <a:cs typeface="DM Serif Display"/>
                <a:sym typeface="DM Serif Display"/>
              </a:rPr>
              <a:t>Regular  vs  Top Seller</a:t>
            </a:r>
            <a:endParaRPr i="1" sz="1800" u="none" cap="none" strike="noStrike">
              <a:solidFill>
                <a:schemeClr val="lt1"/>
              </a:solidFill>
              <a:latin typeface="DM Serif Display"/>
              <a:ea typeface="DM Serif Display"/>
              <a:cs typeface="DM Serif Display"/>
              <a:sym typeface="DM Serif Display"/>
            </a:endParaRPr>
          </a:p>
          <a:p>
            <a:pPr indent="0" lvl="0" marL="0" marR="0" rtl="0" algn="l">
              <a:lnSpc>
                <a:spcPct val="115000"/>
              </a:lnSpc>
              <a:spcBef>
                <a:spcPts val="0"/>
              </a:spcBef>
              <a:spcAft>
                <a:spcPts val="0"/>
              </a:spcAft>
              <a:buClr>
                <a:srgbClr val="000000"/>
              </a:buClr>
              <a:buSzPts val="1800"/>
              <a:buFont typeface="Arial"/>
              <a:buNone/>
            </a:pPr>
            <a:r>
              <a:t/>
            </a:r>
            <a:endParaRPr i="0" sz="1800" u="none" cap="none" strike="noStrike">
              <a:solidFill>
                <a:schemeClr val="lt1"/>
              </a:solidFill>
              <a:latin typeface="DM Serif Display"/>
              <a:ea typeface="DM Serif Display"/>
              <a:cs typeface="DM Serif Display"/>
              <a:sym typeface="DM Serif Display"/>
            </a:endParaRPr>
          </a:p>
          <a:p>
            <a:pPr indent="0" lvl="0" marL="0" marR="0" rtl="0" algn="l">
              <a:lnSpc>
                <a:spcPct val="115000"/>
              </a:lnSpc>
              <a:spcBef>
                <a:spcPts val="0"/>
              </a:spcBef>
              <a:spcAft>
                <a:spcPts val="0"/>
              </a:spcAft>
              <a:buClr>
                <a:srgbClr val="000000"/>
              </a:buClr>
              <a:buSzPts val="1800"/>
              <a:buFont typeface="Arial"/>
              <a:buNone/>
            </a:pPr>
            <a:r>
              <a:rPr i="0" lang="en" sz="1800" u="none" cap="none" strike="noStrike">
                <a:solidFill>
                  <a:schemeClr val="lt1"/>
                </a:solidFill>
                <a:latin typeface="DM Serif Display"/>
                <a:ea typeface="DM Serif Display"/>
                <a:cs typeface="DM Serif Display"/>
                <a:sym typeface="DM Serif Display"/>
              </a:rPr>
              <a:t>Treatment: Badge</a:t>
            </a:r>
            <a:endParaRPr i="0" sz="1800" u="none" cap="none" strike="noStrike">
              <a:solidFill>
                <a:schemeClr val="lt1"/>
              </a:solidFill>
              <a:latin typeface="DM Serif Display"/>
              <a:ea typeface="DM Serif Display"/>
              <a:cs typeface="DM Serif Display"/>
              <a:sym typeface="DM Serif Display"/>
            </a:endParaRPr>
          </a:p>
          <a:p>
            <a:pPr indent="0" lvl="0" marL="0" marR="0" rtl="0" algn="l">
              <a:lnSpc>
                <a:spcPct val="115000"/>
              </a:lnSpc>
              <a:spcBef>
                <a:spcPts val="0"/>
              </a:spcBef>
              <a:spcAft>
                <a:spcPts val="0"/>
              </a:spcAft>
              <a:buClr>
                <a:srgbClr val="000000"/>
              </a:buClr>
              <a:buSzPts val="1800"/>
              <a:buFont typeface="Arial"/>
              <a:buNone/>
            </a:pPr>
            <a:r>
              <a:rPr i="1" lang="en" sz="1600" u="none" cap="none" strike="noStrike">
                <a:solidFill>
                  <a:schemeClr val="lt1"/>
                </a:solidFill>
                <a:latin typeface="DM Serif Display"/>
                <a:ea typeface="DM Serif Display"/>
                <a:cs typeface="DM Serif Display"/>
                <a:sym typeface="DM Serif Display"/>
              </a:rPr>
              <a:t>Common  vs  Advanced</a:t>
            </a:r>
            <a:r>
              <a:rPr i="1" lang="en" sz="1800" u="none" cap="none" strike="noStrike">
                <a:solidFill>
                  <a:schemeClr val="lt1"/>
                </a:solidFill>
                <a:latin typeface="DM Serif Display"/>
                <a:ea typeface="DM Serif Display"/>
                <a:cs typeface="DM Serif Display"/>
                <a:sym typeface="DM Serif Display"/>
              </a:rPr>
              <a:t> </a:t>
            </a:r>
            <a:endParaRPr i="1" sz="1800" u="none" cap="none" strike="noStrike">
              <a:solidFill>
                <a:schemeClr val="lt1"/>
              </a:solidFill>
              <a:latin typeface="DM Serif Display"/>
              <a:ea typeface="DM Serif Display"/>
              <a:cs typeface="DM Serif Display"/>
              <a:sym typeface="DM Serif Display"/>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6" name="Shape 1066"/>
        <p:cNvGrpSpPr/>
        <p:nvPr/>
      </p:nvGrpSpPr>
      <p:grpSpPr>
        <a:xfrm>
          <a:off x="0" y="0"/>
          <a:ext cx="0" cy="0"/>
          <a:chOff x="0" y="0"/>
          <a:chExt cx="0" cy="0"/>
        </a:xfrm>
      </p:grpSpPr>
      <p:sp>
        <p:nvSpPr>
          <p:cNvPr id="1067" name="Google Shape;1067;g2dce1a554e4_28_1646"/>
          <p:cNvSpPr/>
          <p:nvPr/>
        </p:nvSpPr>
        <p:spPr>
          <a:xfrm>
            <a:off x="2522400" y="2690100"/>
            <a:ext cx="4099200" cy="253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68" name="Google Shape;1068;g2dce1a554e4_28_1646"/>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Business Overview</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9"/>
          <p:cNvSpPr txBox="1"/>
          <p:nvPr>
            <p:ph type="ctrTitle"/>
          </p:nvPr>
        </p:nvSpPr>
        <p:spPr>
          <a:xfrm>
            <a:off x="410100" y="401925"/>
            <a:ext cx="2872800" cy="9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sz="2000"/>
              <a:t>For Vestiaire Collective Platform</a:t>
            </a:r>
            <a:endParaRPr sz="2000"/>
          </a:p>
        </p:txBody>
      </p:sp>
      <p:sp>
        <p:nvSpPr>
          <p:cNvPr id="1074" name="Google Shape;1074;p19"/>
          <p:cNvSpPr txBox="1"/>
          <p:nvPr/>
        </p:nvSpPr>
        <p:spPr>
          <a:xfrm>
            <a:off x="2527325" y="3525000"/>
            <a:ext cx="2361300" cy="390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lt1"/>
                </a:solidFill>
                <a:latin typeface="DM Serif Display"/>
                <a:ea typeface="DM Serif Display"/>
                <a:cs typeface="DM Serif Display"/>
                <a:sym typeface="DM Serif Display"/>
              </a:rPr>
              <a:t>Interactive Atmosphere</a:t>
            </a:r>
            <a:endParaRPr b="0" i="0" sz="1800" u="none" cap="none" strike="noStrike">
              <a:solidFill>
                <a:schemeClr val="lt1"/>
              </a:solidFill>
              <a:latin typeface="DM Serif Display"/>
              <a:ea typeface="DM Serif Display"/>
              <a:cs typeface="DM Serif Display"/>
              <a:sym typeface="DM Serif Display"/>
            </a:endParaRPr>
          </a:p>
        </p:txBody>
      </p:sp>
      <p:sp>
        <p:nvSpPr>
          <p:cNvPr id="1075" name="Google Shape;1075;p19"/>
          <p:cNvSpPr txBox="1"/>
          <p:nvPr/>
        </p:nvSpPr>
        <p:spPr>
          <a:xfrm>
            <a:off x="4255475" y="961200"/>
            <a:ext cx="2082600" cy="83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200" u="none" cap="none" strike="noStrike">
                <a:solidFill>
                  <a:schemeClr val="lt1"/>
                </a:solidFill>
                <a:latin typeface="Open Sans Light"/>
                <a:ea typeface="Open Sans Light"/>
                <a:cs typeface="Open Sans Light"/>
                <a:sym typeface="Open Sans Light"/>
              </a:rPr>
              <a:t>Encourage sellers to adopt fair pricing and build high-quality storefronts.</a:t>
            </a:r>
            <a:endParaRPr b="0" i="0" sz="1200" u="none" cap="none" strike="noStrike">
              <a:solidFill>
                <a:schemeClr val="lt1"/>
              </a:solidFill>
              <a:latin typeface="Open Sans Light"/>
              <a:ea typeface="Open Sans Light"/>
              <a:cs typeface="Open Sans Light"/>
              <a:sym typeface="Open Sans Light"/>
            </a:endParaRPr>
          </a:p>
        </p:txBody>
      </p:sp>
      <p:sp>
        <p:nvSpPr>
          <p:cNvPr id="1076" name="Google Shape;1076;p19"/>
          <p:cNvSpPr txBox="1"/>
          <p:nvPr/>
        </p:nvSpPr>
        <p:spPr>
          <a:xfrm>
            <a:off x="6084275" y="2383525"/>
            <a:ext cx="2361300" cy="83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chemeClr val="lt1"/>
                </a:solidFill>
                <a:latin typeface="Open Sans Light"/>
                <a:ea typeface="Open Sans Light"/>
                <a:cs typeface="Open Sans Light"/>
                <a:sym typeface="Open Sans Light"/>
              </a:rPr>
              <a:t>Allocate additional resources to high-revenue potential sellers to drive platform growth</a:t>
            </a:r>
            <a:endParaRPr sz="1200">
              <a:solidFill>
                <a:schemeClr val="lt1"/>
              </a:solidFill>
              <a:latin typeface="Open Sans Light"/>
              <a:ea typeface="Open Sans Light"/>
              <a:cs typeface="Open Sans Light"/>
              <a:sym typeface="Open Sans Light"/>
            </a:endParaRPr>
          </a:p>
        </p:txBody>
      </p:sp>
      <p:sp>
        <p:nvSpPr>
          <p:cNvPr id="1077" name="Google Shape;1077;p19"/>
          <p:cNvSpPr txBox="1"/>
          <p:nvPr/>
        </p:nvSpPr>
        <p:spPr>
          <a:xfrm>
            <a:off x="6084275" y="2102048"/>
            <a:ext cx="1881300" cy="390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DM Serif Display"/>
                <a:ea typeface="DM Serif Display"/>
                <a:cs typeface="DM Serif Display"/>
                <a:sym typeface="DM Serif Display"/>
              </a:rPr>
              <a:t>Seller Support</a:t>
            </a:r>
            <a:endParaRPr b="0" i="0" sz="1800" u="none" cap="none" strike="noStrike">
              <a:solidFill>
                <a:schemeClr val="lt1"/>
              </a:solidFill>
              <a:latin typeface="DM Serif Display"/>
              <a:ea typeface="DM Serif Display"/>
              <a:cs typeface="DM Serif Display"/>
              <a:sym typeface="DM Serif Display"/>
            </a:endParaRPr>
          </a:p>
        </p:txBody>
      </p:sp>
      <p:sp>
        <p:nvSpPr>
          <p:cNvPr id="1078" name="Google Shape;1078;p19"/>
          <p:cNvSpPr txBox="1"/>
          <p:nvPr/>
        </p:nvSpPr>
        <p:spPr>
          <a:xfrm>
            <a:off x="4255475" y="679725"/>
            <a:ext cx="2201100" cy="390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DM Serif Display"/>
                <a:ea typeface="DM Serif Display"/>
                <a:cs typeface="DM Serif Display"/>
                <a:sym typeface="DM Serif Display"/>
              </a:rPr>
              <a:t>Fair Pricing Strategy</a:t>
            </a:r>
            <a:endParaRPr b="0" i="0" sz="1800" u="none" cap="none" strike="noStrike">
              <a:solidFill>
                <a:schemeClr val="lt1"/>
              </a:solidFill>
              <a:latin typeface="DM Serif Display"/>
              <a:ea typeface="DM Serif Display"/>
              <a:cs typeface="DM Serif Display"/>
              <a:sym typeface="DM Serif Display"/>
            </a:endParaRPr>
          </a:p>
        </p:txBody>
      </p:sp>
      <p:sp>
        <p:nvSpPr>
          <p:cNvPr id="1079" name="Google Shape;1079;p19"/>
          <p:cNvSpPr txBox="1"/>
          <p:nvPr/>
        </p:nvSpPr>
        <p:spPr>
          <a:xfrm>
            <a:off x="1178425" y="2102695"/>
            <a:ext cx="1881300" cy="390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1600">
                <a:solidFill>
                  <a:schemeClr val="lt1"/>
                </a:solidFill>
                <a:latin typeface="DM Serif Display"/>
                <a:ea typeface="DM Serif Display"/>
                <a:cs typeface="DM Serif Display"/>
                <a:sym typeface="DM Serif Display"/>
              </a:rPr>
              <a:t>Badge System</a:t>
            </a:r>
            <a:endParaRPr b="0" i="0" sz="1800" u="none" cap="none" strike="noStrike">
              <a:solidFill>
                <a:schemeClr val="lt1"/>
              </a:solidFill>
              <a:latin typeface="DM Serif Display"/>
              <a:ea typeface="DM Serif Display"/>
              <a:cs typeface="DM Serif Display"/>
              <a:sym typeface="DM Serif Display"/>
            </a:endParaRPr>
          </a:p>
        </p:txBody>
      </p:sp>
      <p:sp>
        <p:nvSpPr>
          <p:cNvPr id="1080" name="Google Shape;1080;p19"/>
          <p:cNvSpPr txBox="1"/>
          <p:nvPr/>
        </p:nvSpPr>
        <p:spPr>
          <a:xfrm>
            <a:off x="1016775" y="2384150"/>
            <a:ext cx="2082600" cy="83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200" u="none" cap="none" strike="noStrike">
                <a:solidFill>
                  <a:schemeClr val="lt1"/>
                </a:solidFill>
                <a:latin typeface="Open Sans Light"/>
                <a:ea typeface="Open Sans Light"/>
                <a:cs typeface="Open Sans Light"/>
                <a:sym typeface="Open Sans Light"/>
              </a:rPr>
              <a:t>Implement a tiered badge system that rewards quality and fair pricing.</a:t>
            </a:r>
            <a:endParaRPr b="0" i="0" sz="1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lt1"/>
              </a:solidFill>
              <a:latin typeface="Open Sans Light"/>
              <a:ea typeface="Open Sans Light"/>
              <a:cs typeface="Open Sans Light"/>
              <a:sym typeface="Open Sans Light"/>
            </a:endParaRPr>
          </a:p>
        </p:txBody>
      </p:sp>
      <p:sp>
        <p:nvSpPr>
          <p:cNvPr id="1081" name="Google Shape;1081;p19"/>
          <p:cNvSpPr txBox="1"/>
          <p:nvPr/>
        </p:nvSpPr>
        <p:spPr>
          <a:xfrm>
            <a:off x="2566725" y="3806475"/>
            <a:ext cx="2361300" cy="83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chemeClr val="lt1"/>
                </a:solidFill>
                <a:latin typeface="Open Sans Light"/>
                <a:ea typeface="Open Sans Light"/>
                <a:cs typeface="Open Sans Light"/>
                <a:sym typeface="Open Sans Light"/>
              </a:rPr>
              <a:t>Foster a dynamic community by encouraging customer-seller interactions like likes and comments.</a:t>
            </a:r>
            <a:endParaRPr sz="1200">
              <a:solidFill>
                <a:schemeClr val="lt1"/>
              </a:solidFill>
              <a:latin typeface="Open Sans Light"/>
              <a:ea typeface="Open Sans Light"/>
              <a:cs typeface="Open Sans Light"/>
              <a:sym typeface="Open Sans Light"/>
            </a:endParaRPr>
          </a:p>
        </p:txBody>
      </p:sp>
      <p:grpSp>
        <p:nvGrpSpPr>
          <p:cNvPr id="1082" name="Google Shape;1082;p19"/>
          <p:cNvGrpSpPr/>
          <p:nvPr/>
        </p:nvGrpSpPr>
        <p:grpSpPr>
          <a:xfrm>
            <a:off x="5005638" y="2106525"/>
            <a:ext cx="992925" cy="3113100"/>
            <a:chOff x="5005638" y="2106525"/>
            <a:chExt cx="992925" cy="3113100"/>
          </a:xfrm>
        </p:grpSpPr>
        <p:sp>
          <p:nvSpPr>
            <p:cNvPr id="1083" name="Google Shape;1083;p19"/>
            <p:cNvSpPr/>
            <p:nvPr/>
          </p:nvSpPr>
          <p:spPr>
            <a:xfrm>
              <a:off x="5190088" y="2106525"/>
              <a:ext cx="667500" cy="3113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5617563" y="2200025"/>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9"/>
            <p:cNvSpPr/>
            <p:nvPr/>
          </p:nvSpPr>
          <p:spPr>
            <a:xfrm>
              <a:off x="5005638" y="3581150"/>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6" name="Google Shape;1086;p19"/>
          <p:cNvGrpSpPr/>
          <p:nvPr/>
        </p:nvGrpSpPr>
        <p:grpSpPr>
          <a:xfrm>
            <a:off x="5093525" y="3678238"/>
            <a:ext cx="205225" cy="196425"/>
            <a:chOff x="5093525" y="3678238"/>
            <a:chExt cx="205225" cy="196425"/>
          </a:xfrm>
        </p:grpSpPr>
        <p:sp>
          <p:nvSpPr>
            <p:cNvPr id="1087" name="Google Shape;1087;p19"/>
            <p:cNvSpPr/>
            <p:nvPr/>
          </p:nvSpPr>
          <p:spPr>
            <a:xfrm>
              <a:off x="5093525" y="3699663"/>
              <a:ext cx="181775" cy="175000"/>
            </a:xfrm>
            <a:custGeom>
              <a:rect b="b" l="l" r="r" t="t"/>
              <a:pathLst>
                <a:path extrusionOk="0" h="7000" w="7271">
                  <a:moveTo>
                    <a:pt x="6212" y="1"/>
                  </a:moveTo>
                  <a:cubicBezTo>
                    <a:pt x="5963" y="1"/>
                    <a:pt x="5713" y="97"/>
                    <a:pt x="5525" y="290"/>
                  </a:cubicBezTo>
                  <a:lnTo>
                    <a:pt x="4860" y="955"/>
                  </a:lnTo>
                  <a:cubicBezTo>
                    <a:pt x="4811" y="1003"/>
                    <a:pt x="4810" y="1083"/>
                    <a:pt x="4860" y="1133"/>
                  </a:cubicBezTo>
                  <a:cubicBezTo>
                    <a:pt x="4884" y="1157"/>
                    <a:pt x="4916" y="1169"/>
                    <a:pt x="4949" y="1169"/>
                  </a:cubicBezTo>
                  <a:cubicBezTo>
                    <a:pt x="4981" y="1169"/>
                    <a:pt x="5013" y="1157"/>
                    <a:pt x="5037" y="1133"/>
                  </a:cubicBezTo>
                  <a:lnTo>
                    <a:pt x="5702" y="468"/>
                  </a:lnTo>
                  <a:cubicBezTo>
                    <a:pt x="5841" y="333"/>
                    <a:pt x="6019" y="267"/>
                    <a:pt x="6198" y="267"/>
                  </a:cubicBezTo>
                  <a:cubicBezTo>
                    <a:pt x="6380" y="267"/>
                    <a:pt x="6561" y="336"/>
                    <a:pt x="6700" y="474"/>
                  </a:cubicBezTo>
                  <a:cubicBezTo>
                    <a:pt x="6973" y="749"/>
                    <a:pt x="6977" y="1193"/>
                    <a:pt x="6707" y="1472"/>
                  </a:cubicBezTo>
                  <a:lnTo>
                    <a:pt x="5793" y="2385"/>
                  </a:lnTo>
                  <a:cubicBezTo>
                    <a:pt x="5560" y="1819"/>
                    <a:pt x="5060" y="1407"/>
                    <a:pt x="4461" y="1286"/>
                  </a:cubicBezTo>
                  <a:cubicBezTo>
                    <a:pt x="4342" y="1262"/>
                    <a:pt x="4222" y="1251"/>
                    <a:pt x="4102" y="1251"/>
                  </a:cubicBezTo>
                  <a:cubicBezTo>
                    <a:pt x="3623" y="1251"/>
                    <a:pt x="3156" y="1439"/>
                    <a:pt x="2810" y="1785"/>
                  </a:cubicBezTo>
                  <a:lnTo>
                    <a:pt x="704" y="3891"/>
                  </a:lnTo>
                  <a:cubicBezTo>
                    <a:pt x="0" y="4607"/>
                    <a:pt x="6" y="5755"/>
                    <a:pt x="715" y="6465"/>
                  </a:cubicBezTo>
                  <a:cubicBezTo>
                    <a:pt x="1072" y="6821"/>
                    <a:pt x="1539" y="7000"/>
                    <a:pt x="2007" y="7000"/>
                  </a:cubicBezTo>
                  <a:cubicBezTo>
                    <a:pt x="2469" y="7000"/>
                    <a:pt x="2932" y="6825"/>
                    <a:pt x="3287" y="6475"/>
                  </a:cubicBezTo>
                  <a:lnTo>
                    <a:pt x="4406" y="5357"/>
                  </a:lnTo>
                  <a:cubicBezTo>
                    <a:pt x="4456" y="5307"/>
                    <a:pt x="4456" y="5228"/>
                    <a:pt x="4406" y="5179"/>
                  </a:cubicBezTo>
                  <a:cubicBezTo>
                    <a:pt x="4382" y="5154"/>
                    <a:pt x="4350" y="5142"/>
                    <a:pt x="4318" y="5142"/>
                  </a:cubicBezTo>
                  <a:cubicBezTo>
                    <a:pt x="4286" y="5142"/>
                    <a:pt x="4253" y="5154"/>
                    <a:pt x="4228" y="5179"/>
                  </a:cubicBezTo>
                  <a:lnTo>
                    <a:pt x="4230" y="5179"/>
                  </a:lnTo>
                  <a:lnTo>
                    <a:pt x="3111" y="6298"/>
                  </a:lnTo>
                  <a:cubicBezTo>
                    <a:pt x="2803" y="6605"/>
                    <a:pt x="2399" y="6759"/>
                    <a:pt x="1996" y="6759"/>
                  </a:cubicBezTo>
                  <a:cubicBezTo>
                    <a:pt x="1593" y="6759"/>
                    <a:pt x="1190" y="6605"/>
                    <a:pt x="882" y="6298"/>
                  </a:cubicBezTo>
                  <a:cubicBezTo>
                    <a:pt x="267" y="5681"/>
                    <a:pt x="267" y="4684"/>
                    <a:pt x="882" y="4069"/>
                  </a:cubicBezTo>
                  <a:lnTo>
                    <a:pt x="2987" y="1963"/>
                  </a:lnTo>
                  <a:cubicBezTo>
                    <a:pt x="3286" y="1664"/>
                    <a:pt x="3688" y="1502"/>
                    <a:pt x="4100" y="1502"/>
                  </a:cubicBezTo>
                  <a:cubicBezTo>
                    <a:pt x="4221" y="1502"/>
                    <a:pt x="4343" y="1516"/>
                    <a:pt x="4464" y="1545"/>
                  </a:cubicBezTo>
                  <a:cubicBezTo>
                    <a:pt x="4996" y="1670"/>
                    <a:pt x="5425" y="2061"/>
                    <a:pt x="5597" y="2581"/>
                  </a:cubicBezTo>
                  <a:lnTo>
                    <a:pt x="4601" y="3577"/>
                  </a:lnTo>
                  <a:cubicBezTo>
                    <a:pt x="4460" y="3718"/>
                    <a:pt x="4279" y="3785"/>
                    <a:pt x="4101" y="3785"/>
                  </a:cubicBezTo>
                  <a:cubicBezTo>
                    <a:pt x="3826" y="3785"/>
                    <a:pt x="3557" y="3627"/>
                    <a:pt x="3441" y="3342"/>
                  </a:cubicBezTo>
                  <a:cubicBezTo>
                    <a:pt x="3422" y="3292"/>
                    <a:pt x="3374" y="3261"/>
                    <a:pt x="3323" y="3261"/>
                  </a:cubicBezTo>
                  <a:cubicBezTo>
                    <a:pt x="3308" y="3261"/>
                    <a:pt x="3292" y="3264"/>
                    <a:pt x="3277" y="3270"/>
                  </a:cubicBezTo>
                  <a:cubicBezTo>
                    <a:pt x="3212" y="3297"/>
                    <a:pt x="3181" y="3371"/>
                    <a:pt x="3208" y="3436"/>
                  </a:cubicBezTo>
                  <a:cubicBezTo>
                    <a:pt x="3366" y="3823"/>
                    <a:pt x="3730" y="4036"/>
                    <a:pt x="4102" y="4036"/>
                  </a:cubicBezTo>
                  <a:cubicBezTo>
                    <a:pt x="4343" y="4036"/>
                    <a:pt x="4587" y="3946"/>
                    <a:pt x="4779" y="3755"/>
                  </a:cubicBezTo>
                  <a:lnTo>
                    <a:pt x="6884" y="1648"/>
                  </a:lnTo>
                  <a:cubicBezTo>
                    <a:pt x="7267" y="1275"/>
                    <a:pt x="7271" y="660"/>
                    <a:pt x="6892" y="282"/>
                  </a:cubicBezTo>
                  <a:cubicBezTo>
                    <a:pt x="6704" y="94"/>
                    <a:pt x="6458" y="1"/>
                    <a:pt x="6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9"/>
            <p:cNvSpPr/>
            <p:nvPr/>
          </p:nvSpPr>
          <p:spPr>
            <a:xfrm>
              <a:off x="5117100" y="3678238"/>
              <a:ext cx="181650" cy="174975"/>
            </a:xfrm>
            <a:custGeom>
              <a:rect b="b" l="l" r="r" t="t"/>
              <a:pathLst>
                <a:path extrusionOk="0" h="6999" w="7266">
                  <a:moveTo>
                    <a:pt x="5262" y="0"/>
                  </a:moveTo>
                  <a:cubicBezTo>
                    <a:pt x="4794" y="0"/>
                    <a:pt x="4327" y="178"/>
                    <a:pt x="3969" y="534"/>
                  </a:cubicBezTo>
                  <a:lnTo>
                    <a:pt x="2851" y="1654"/>
                  </a:lnTo>
                  <a:cubicBezTo>
                    <a:pt x="2801" y="1703"/>
                    <a:pt x="2801" y="1782"/>
                    <a:pt x="2849" y="1832"/>
                  </a:cubicBezTo>
                  <a:cubicBezTo>
                    <a:pt x="2874" y="1856"/>
                    <a:pt x="2906" y="1868"/>
                    <a:pt x="2939" y="1868"/>
                  </a:cubicBezTo>
                  <a:cubicBezTo>
                    <a:pt x="2971" y="1868"/>
                    <a:pt x="3003" y="1856"/>
                    <a:pt x="3027" y="1832"/>
                  </a:cubicBezTo>
                  <a:lnTo>
                    <a:pt x="4147" y="712"/>
                  </a:lnTo>
                  <a:cubicBezTo>
                    <a:pt x="4454" y="407"/>
                    <a:pt x="4856" y="255"/>
                    <a:pt x="5257" y="255"/>
                  </a:cubicBezTo>
                  <a:cubicBezTo>
                    <a:pt x="5660" y="255"/>
                    <a:pt x="6064" y="409"/>
                    <a:pt x="6371" y="716"/>
                  </a:cubicBezTo>
                  <a:cubicBezTo>
                    <a:pt x="6985" y="1330"/>
                    <a:pt x="6987" y="2325"/>
                    <a:pt x="6376" y="2941"/>
                  </a:cubicBezTo>
                  <a:lnTo>
                    <a:pt x="4271" y="5047"/>
                  </a:lnTo>
                  <a:cubicBezTo>
                    <a:pt x="3972" y="5346"/>
                    <a:pt x="3570" y="5508"/>
                    <a:pt x="3157" y="5508"/>
                  </a:cubicBezTo>
                  <a:cubicBezTo>
                    <a:pt x="3036" y="5508"/>
                    <a:pt x="2914" y="5494"/>
                    <a:pt x="2794" y="5465"/>
                  </a:cubicBezTo>
                  <a:cubicBezTo>
                    <a:pt x="2262" y="5340"/>
                    <a:pt x="1833" y="4947"/>
                    <a:pt x="1661" y="4429"/>
                  </a:cubicBezTo>
                  <a:lnTo>
                    <a:pt x="2657" y="3433"/>
                  </a:lnTo>
                  <a:cubicBezTo>
                    <a:pt x="2798" y="3292"/>
                    <a:pt x="2979" y="3225"/>
                    <a:pt x="3157" y="3225"/>
                  </a:cubicBezTo>
                  <a:cubicBezTo>
                    <a:pt x="3432" y="3225"/>
                    <a:pt x="3701" y="3383"/>
                    <a:pt x="3817" y="3668"/>
                  </a:cubicBezTo>
                  <a:cubicBezTo>
                    <a:pt x="3837" y="3716"/>
                    <a:pt x="3883" y="3746"/>
                    <a:pt x="3933" y="3746"/>
                  </a:cubicBezTo>
                  <a:cubicBezTo>
                    <a:pt x="3948" y="3746"/>
                    <a:pt x="3964" y="3743"/>
                    <a:pt x="3980" y="3737"/>
                  </a:cubicBezTo>
                  <a:cubicBezTo>
                    <a:pt x="4045" y="3711"/>
                    <a:pt x="4076" y="3637"/>
                    <a:pt x="4049" y="3574"/>
                  </a:cubicBezTo>
                  <a:cubicBezTo>
                    <a:pt x="3892" y="3188"/>
                    <a:pt x="3528" y="2975"/>
                    <a:pt x="3156" y="2975"/>
                  </a:cubicBezTo>
                  <a:cubicBezTo>
                    <a:pt x="2915" y="2975"/>
                    <a:pt x="2671" y="3065"/>
                    <a:pt x="2479" y="3256"/>
                  </a:cubicBezTo>
                  <a:lnTo>
                    <a:pt x="1453" y="4282"/>
                  </a:lnTo>
                  <a:cubicBezTo>
                    <a:pt x="1434" y="4293"/>
                    <a:pt x="1420" y="4308"/>
                    <a:pt x="1409" y="4326"/>
                  </a:cubicBezTo>
                  <a:lnTo>
                    <a:pt x="374" y="5362"/>
                  </a:lnTo>
                  <a:cubicBezTo>
                    <a:pt x="1" y="5737"/>
                    <a:pt x="2" y="6343"/>
                    <a:pt x="376" y="6717"/>
                  </a:cubicBezTo>
                  <a:cubicBezTo>
                    <a:pt x="564" y="6905"/>
                    <a:pt x="810" y="6999"/>
                    <a:pt x="1056" y="6999"/>
                  </a:cubicBezTo>
                  <a:cubicBezTo>
                    <a:pt x="1301" y="6999"/>
                    <a:pt x="1545" y="6906"/>
                    <a:pt x="1733" y="6720"/>
                  </a:cubicBezTo>
                  <a:lnTo>
                    <a:pt x="2397" y="6056"/>
                  </a:lnTo>
                  <a:cubicBezTo>
                    <a:pt x="2445" y="6008"/>
                    <a:pt x="2445" y="5928"/>
                    <a:pt x="2397" y="5879"/>
                  </a:cubicBezTo>
                  <a:cubicBezTo>
                    <a:pt x="2372" y="5854"/>
                    <a:pt x="2340" y="5842"/>
                    <a:pt x="2308" y="5842"/>
                  </a:cubicBezTo>
                  <a:cubicBezTo>
                    <a:pt x="2275" y="5842"/>
                    <a:pt x="2244" y="5854"/>
                    <a:pt x="2219" y="5879"/>
                  </a:cubicBezTo>
                  <a:lnTo>
                    <a:pt x="1556" y="6542"/>
                  </a:lnTo>
                  <a:cubicBezTo>
                    <a:pt x="1417" y="6681"/>
                    <a:pt x="1235" y="6750"/>
                    <a:pt x="1054" y="6750"/>
                  </a:cubicBezTo>
                  <a:cubicBezTo>
                    <a:pt x="872" y="6750"/>
                    <a:pt x="690" y="6681"/>
                    <a:pt x="551" y="6542"/>
                  </a:cubicBezTo>
                  <a:cubicBezTo>
                    <a:pt x="274" y="6266"/>
                    <a:pt x="274" y="5817"/>
                    <a:pt x="551" y="5539"/>
                  </a:cubicBezTo>
                  <a:lnTo>
                    <a:pt x="1465" y="4625"/>
                  </a:lnTo>
                  <a:cubicBezTo>
                    <a:pt x="1697" y="5191"/>
                    <a:pt x="2196" y="5604"/>
                    <a:pt x="2795" y="5724"/>
                  </a:cubicBezTo>
                  <a:cubicBezTo>
                    <a:pt x="2915" y="5748"/>
                    <a:pt x="3035" y="5759"/>
                    <a:pt x="3155" y="5759"/>
                  </a:cubicBezTo>
                  <a:cubicBezTo>
                    <a:pt x="3635" y="5759"/>
                    <a:pt x="4101" y="5570"/>
                    <a:pt x="4448" y="5224"/>
                  </a:cubicBezTo>
                  <a:lnTo>
                    <a:pt x="6554" y="3119"/>
                  </a:lnTo>
                  <a:cubicBezTo>
                    <a:pt x="7266" y="2406"/>
                    <a:pt x="7266" y="1249"/>
                    <a:pt x="6554" y="536"/>
                  </a:cubicBezTo>
                  <a:lnTo>
                    <a:pt x="6554" y="534"/>
                  </a:lnTo>
                  <a:cubicBezTo>
                    <a:pt x="6196" y="178"/>
                    <a:pt x="5729" y="0"/>
                    <a:pt x="52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19"/>
          <p:cNvSpPr/>
          <p:nvPr/>
        </p:nvSpPr>
        <p:spPr>
          <a:xfrm>
            <a:off x="5705863" y="2300038"/>
            <a:ext cx="204400" cy="190575"/>
          </a:xfrm>
          <a:custGeom>
            <a:rect b="b" l="l" r="r" t="t"/>
            <a:pathLst>
              <a:path extrusionOk="0" h="7623" w="8176">
                <a:moveTo>
                  <a:pt x="239" y="3895"/>
                </a:moveTo>
                <a:cubicBezTo>
                  <a:pt x="406" y="4059"/>
                  <a:pt x="655" y="4209"/>
                  <a:pt x="980" y="4333"/>
                </a:cubicBezTo>
                <a:cubicBezTo>
                  <a:pt x="1575" y="4559"/>
                  <a:pt x="2363" y="4684"/>
                  <a:pt x="3201" y="4684"/>
                </a:cubicBezTo>
                <a:cubicBezTo>
                  <a:pt x="3268" y="4684"/>
                  <a:pt x="3335" y="4684"/>
                  <a:pt x="3403" y="4681"/>
                </a:cubicBezTo>
                <a:cubicBezTo>
                  <a:pt x="3417" y="4696"/>
                  <a:pt x="3434" y="4710"/>
                  <a:pt x="3452" y="4720"/>
                </a:cubicBezTo>
                <a:lnTo>
                  <a:pt x="3782" y="4910"/>
                </a:lnTo>
                <a:cubicBezTo>
                  <a:pt x="3758" y="5091"/>
                  <a:pt x="3758" y="5272"/>
                  <a:pt x="3782" y="5451"/>
                </a:cubicBezTo>
                <a:lnTo>
                  <a:pt x="3452" y="5643"/>
                </a:lnTo>
                <a:cubicBezTo>
                  <a:pt x="3345" y="5704"/>
                  <a:pt x="3307" y="5843"/>
                  <a:pt x="3370" y="5951"/>
                </a:cubicBezTo>
                <a:lnTo>
                  <a:pt x="3549" y="6260"/>
                </a:lnTo>
                <a:cubicBezTo>
                  <a:pt x="3435" y="6267"/>
                  <a:pt x="3319" y="6270"/>
                  <a:pt x="3202" y="6270"/>
                </a:cubicBezTo>
                <a:cubicBezTo>
                  <a:pt x="2393" y="6270"/>
                  <a:pt x="1634" y="6150"/>
                  <a:pt x="1066" y="5933"/>
                </a:cubicBezTo>
                <a:cubicBezTo>
                  <a:pt x="541" y="5733"/>
                  <a:pt x="239" y="5472"/>
                  <a:pt x="239" y="5214"/>
                </a:cubicBezTo>
                <a:lnTo>
                  <a:pt x="239" y="3895"/>
                </a:lnTo>
                <a:close/>
                <a:moveTo>
                  <a:pt x="3201" y="1"/>
                </a:moveTo>
                <a:cubicBezTo>
                  <a:pt x="2363" y="1"/>
                  <a:pt x="1575" y="126"/>
                  <a:pt x="980" y="354"/>
                </a:cubicBezTo>
                <a:cubicBezTo>
                  <a:pt x="348" y="593"/>
                  <a:pt x="1" y="928"/>
                  <a:pt x="1" y="1296"/>
                </a:cubicBezTo>
                <a:lnTo>
                  <a:pt x="1" y="5216"/>
                </a:lnTo>
                <a:cubicBezTo>
                  <a:pt x="1" y="5582"/>
                  <a:pt x="348" y="5917"/>
                  <a:pt x="980" y="6158"/>
                </a:cubicBezTo>
                <a:cubicBezTo>
                  <a:pt x="1576" y="6386"/>
                  <a:pt x="2365" y="6509"/>
                  <a:pt x="3201" y="6509"/>
                </a:cubicBezTo>
                <a:cubicBezTo>
                  <a:pt x="3364" y="6509"/>
                  <a:pt x="3525" y="6505"/>
                  <a:pt x="3684" y="6496"/>
                </a:cubicBezTo>
                <a:lnTo>
                  <a:pt x="3890" y="6853"/>
                </a:lnTo>
                <a:cubicBezTo>
                  <a:pt x="3931" y="6925"/>
                  <a:pt x="4007" y="6966"/>
                  <a:pt x="4085" y="6966"/>
                </a:cubicBezTo>
                <a:cubicBezTo>
                  <a:pt x="4124" y="6966"/>
                  <a:pt x="4163" y="6956"/>
                  <a:pt x="4198" y="6935"/>
                </a:cubicBezTo>
                <a:lnTo>
                  <a:pt x="4528" y="6745"/>
                </a:lnTo>
                <a:cubicBezTo>
                  <a:pt x="4671" y="6857"/>
                  <a:pt x="4830" y="6947"/>
                  <a:pt x="4996" y="7016"/>
                </a:cubicBezTo>
                <a:lnTo>
                  <a:pt x="4996" y="7397"/>
                </a:lnTo>
                <a:cubicBezTo>
                  <a:pt x="4996" y="7520"/>
                  <a:pt x="5097" y="7621"/>
                  <a:pt x="5223" y="7623"/>
                </a:cubicBezTo>
                <a:lnTo>
                  <a:pt x="6262" y="7623"/>
                </a:lnTo>
                <a:cubicBezTo>
                  <a:pt x="6386" y="7623"/>
                  <a:pt x="6487" y="7522"/>
                  <a:pt x="6487" y="7397"/>
                </a:cubicBezTo>
                <a:lnTo>
                  <a:pt x="6487" y="7016"/>
                </a:lnTo>
                <a:cubicBezTo>
                  <a:pt x="6655" y="6947"/>
                  <a:pt x="6812" y="6857"/>
                  <a:pt x="6955" y="6745"/>
                </a:cubicBezTo>
                <a:lnTo>
                  <a:pt x="7286" y="6935"/>
                </a:lnTo>
                <a:cubicBezTo>
                  <a:pt x="7322" y="6956"/>
                  <a:pt x="7361" y="6966"/>
                  <a:pt x="7399" y="6966"/>
                </a:cubicBezTo>
                <a:cubicBezTo>
                  <a:pt x="7476" y="6966"/>
                  <a:pt x="7552" y="6925"/>
                  <a:pt x="7594" y="6853"/>
                </a:cubicBezTo>
                <a:lnTo>
                  <a:pt x="8114" y="5953"/>
                </a:lnTo>
                <a:cubicBezTo>
                  <a:pt x="8144" y="5901"/>
                  <a:pt x="8153" y="5839"/>
                  <a:pt x="8137" y="5780"/>
                </a:cubicBezTo>
                <a:cubicBezTo>
                  <a:pt x="8122" y="5722"/>
                  <a:pt x="8083" y="5673"/>
                  <a:pt x="8032" y="5643"/>
                </a:cubicBezTo>
                <a:lnTo>
                  <a:pt x="7702" y="5453"/>
                </a:lnTo>
                <a:cubicBezTo>
                  <a:pt x="7726" y="5272"/>
                  <a:pt x="7726" y="5091"/>
                  <a:pt x="7702" y="4912"/>
                </a:cubicBezTo>
                <a:lnTo>
                  <a:pt x="8032" y="4720"/>
                </a:lnTo>
                <a:cubicBezTo>
                  <a:pt x="8140" y="4658"/>
                  <a:pt x="8176" y="4521"/>
                  <a:pt x="8114" y="4412"/>
                </a:cubicBezTo>
                <a:lnTo>
                  <a:pt x="7954" y="4135"/>
                </a:lnTo>
                <a:cubicBezTo>
                  <a:pt x="7931" y="4097"/>
                  <a:pt x="7891" y="4075"/>
                  <a:pt x="7850" y="4075"/>
                </a:cubicBezTo>
                <a:cubicBezTo>
                  <a:pt x="7830" y="4075"/>
                  <a:pt x="7810" y="4081"/>
                  <a:pt x="7791" y="4092"/>
                </a:cubicBezTo>
                <a:cubicBezTo>
                  <a:pt x="7734" y="4124"/>
                  <a:pt x="7714" y="4197"/>
                  <a:pt x="7747" y="4253"/>
                </a:cubicBezTo>
                <a:lnTo>
                  <a:pt x="7901" y="4521"/>
                </a:lnTo>
                <a:lnTo>
                  <a:pt x="7511" y="4746"/>
                </a:lnTo>
                <a:cubicBezTo>
                  <a:pt x="7468" y="4772"/>
                  <a:pt x="7445" y="4821"/>
                  <a:pt x="7453" y="4870"/>
                </a:cubicBezTo>
                <a:cubicBezTo>
                  <a:pt x="7491" y="5076"/>
                  <a:pt x="7491" y="5287"/>
                  <a:pt x="7453" y="5493"/>
                </a:cubicBezTo>
                <a:cubicBezTo>
                  <a:pt x="7445" y="5543"/>
                  <a:pt x="7468" y="5593"/>
                  <a:pt x="7511" y="5617"/>
                </a:cubicBezTo>
                <a:lnTo>
                  <a:pt x="7901" y="5843"/>
                </a:lnTo>
                <a:lnTo>
                  <a:pt x="7395" y="6719"/>
                </a:lnTo>
                <a:lnTo>
                  <a:pt x="7005" y="6495"/>
                </a:lnTo>
                <a:cubicBezTo>
                  <a:pt x="6986" y="6484"/>
                  <a:pt x="6965" y="6478"/>
                  <a:pt x="6945" y="6478"/>
                </a:cubicBezTo>
                <a:cubicBezTo>
                  <a:pt x="6917" y="6478"/>
                  <a:pt x="6890" y="6488"/>
                  <a:pt x="6868" y="6507"/>
                </a:cubicBezTo>
                <a:cubicBezTo>
                  <a:pt x="6709" y="6643"/>
                  <a:pt x="6526" y="6748"/>
                  <a:pt x="6329" y="6819"/>
                </a:cubicBezTo>
                <a:cubicBezTo>
                  <a:pt x="6282" y="6835"/>
                  <a:pt x="6250" y="6881"/>
                  <a:pt x="6250" y="6931"/>
                </a:cubicBezTo>
                <a:lnTo>
                  <a:pt x="6250" y="7382"/>
                </a:lnTo>
                <a:lnTo>
                  <a:pt x="5236" y="7382"/>
                </a:lnTo>
                <a:lnTo>
                  <a:pt x="5236" y="6931"/>
                </a:lnTo>
                <a:cubicBezTo>
                  <a:pt x="5236" y="6881"/>
                  <a:pt x="5205" y="6837"/>
                  <a:pt x="5158" y="6819"/>
                </a:cubicBezTo>
                <a:cubicBezTo>
                  <a:pt x="4961" y="6749"/>
                  <a:pt x="4778" y="6643"/>
                  <a:pt x="4620" y="6507"/>
                </a:cubicBezTo>
                <a:cubicBezTo>
                  <a:pt x="4597" y="6488"/>
                  <a:pt x="4570" y="6479"/>
                  <a:pt x="4542" y="6479"/>
                </a:cubicBezTo>
                <a:cubicBezTo>
                  <a:pt x="4521" y="6479"/>
                  <a:pt x="4501" y="6484"/>
                  <a:pt x="4482" y="6495"/>
                </a:cubicBezTo>
                <a:lnTo>
                  <a:pt x="4092" y="6721"/>
                </a:lnTo>
                <a:lnTo>
                  <a:pt x="3586" y="5843"/>
                </a:lnTo>
                <a:lnTo>
                  <a:pt x="3975" y="5618"/>
                </a:lnTo>
                <a:cubicBezTo>
                  <a:pt x="4019" y="5593"/>
                  <a:pt x="4042" y="5543"/>
                  <a:pt x="4033" y="5493"/>
                </a:cubicBezTo>
                <a:cubicBezTo>
                  <a:pt x="3996" y="5287"/>
                  <a:pt x="3996" y="5076"/>
                  <a:pt x="4033" y="4871"/>
                </a:cubicBezTo>
                <a:cubicBezTo>
                  <a:pt x="4042" y="4821"/>
                  <a:pt x="4019" y="4772"/>
                  <a:pt x="3975" y="4746"/>
                </a:cubicBezTo>
                <a:lnTo>
                  <a:pt x="3586" y="4521"/>
                </a:lnTo>
                <a:lnTo>
                  <a:pt x="4092" y="3643"/>
                </a:lnTo>
                <a:lnTo>
                  <a:pt x="4482" y="3868"/>
                </a:lnTo>
                <a:cubicBezTo>
                  <a:pt x="4501" y="3879"/>
                  <a:pt x="4521" y="3884"/>
                  <a:pt x="4541" y="3884"/>
                </a:cubicBezTo>
                <a:cubicBezTo>
                  <a:pt x="4569" y="3884"/>
                  <a:pt x="4597" y="3875"/>
                  <a:pt x="4620" y="3856"/>
                </a:cubicBezTo>
                <a:cubicBezTo>
                  <a:pt x="4778" y="3720"/>
                  <a:pt x="4961" y="3615"/>
                  <a:pt x="5158" y="3545"/>
                </a:cubicBezTo>
                <a:cubicBezTo>
                  <a:pt x="5205" y="3528"/>
                  <a:pt x="5237" y="3483"/>
                  <a:pt x="5236" y="3432"/>
                </a:cubicBezTo>
                <a:lnTo>
                  <a:pt x="5236" y="2983"/>
                </a:lnTo>
                <a:lnTo>
                  <a:pt x="6250" y="2983"/>
                </a:lnTo>
                <a:lnTo>
                  <a:pt x="6250" y="3432"/>
                </a:lnTo>
                <a:cubicBezTo>
                  <a:pt x="6250" y="3483"/>
                  <a:pt x="6282" y="3528"/>
                  <a:pt x="6329" y="3545"/>
                </a:cubicBezTo>
                <a:cubicBezTo>
                  <a:pt x="6526" y="3615"/>
                  <a:pt x="6709" y="3720"/>
                  <a:pt x="6868" y="3856"/>
                </a:cubicBezTo>
                <a:cubicBezTo>
                  <a:pt x="6890" y="3875"/>
                  <a:pt x="6917" y="3884"/>
                  <a:pt x="6945" y="3884"/>
                </a:cubicBezTo>
                <a:cubicBezTo>
                  <a:pt x="6965" y="3884"/>
                  <a:pt x="6986" y="3879"/>
                  <a:pt x="7005" y="3868"/>
                </a:cubicBezTo>
                <a:lnTo>
                  <a:pt x="7395" y="3643"/>
                </a:lnTo>
                <a:lnTo>
                  <a:pt x="7496" y="3817"/>
                </a:lnTo>
                <a:cubicBezTo>
                  <a:pt x="7518" y="3855"/>
                  <a:pt x="7558" y="3877"/>
                  <a:pt x="7598" y="3877"/>
                </a:cubicBezTo>
                <a:cubicBezTo>
                  <a:pt x="7619" y="3877"/>
                  <a:pt x="7639" y="3871"/>
                  <a:pt x="7658" y="3860"/>
                </a:cubicBezTo>
                <a:cubicBezTo>
                  <a:pt x="7716" y="3828"/>
                  <a:pt x="7734" y="3755"/>
                  <a:pt x="7702" y="3699"/>
                </a:cubicBezTo>
                <a:lnTo>
                  <a:pt x="7596" y="3513"/>
                </a:lnTo>
                <a:cubicBezTo>
                  <a:pt x="7553" y="3441"/>
                  <a:pt x="7478" y="3401"/>
                  <a:pt x="7400" y="3401"/>
                </a:cubicBezTo>
                <a:cubicBezTo>
                  <a:pt x="7362" y="3401"/>
                  <a:pt x="7323" y="3410"/>
                  <a:pt x="7288" y="3431"/>
                </a:cubicBezTo>
                <a:lnTo>
                  <a:pt x="6956" y="3622"/>
                </a:lnTo>
                <a:cubicBezTo>
                  <a:pt x="6814" y="3510"/>
                  <a:pt x="6656" y="3419"/>
                  <a:pt x="6489" y="3350"/>
                </a:cubicBezTo>
                <a:lnTo>
                  <a:pt x="6489" y="2969"/>
                </a:lnTo>
                <a:cubicBezTo>
                  <a:pt x="6489" y="2900"/>
                  <a:pt x="6458" y="2836"/>
                  <a:pt x="6404" y="2794"/>
                </a:cubicBezTo>
                <a:lnTo>
                  <a:pt x="6404" y="1294"/>
                </a:lnTo>
                <a:cubicBezTo>
                  <a:pt x="6404" y="835"/>
                  <a:pt x="5869" y="436"/>
                  <a:pt x="4935" y="200"/>
                </a:cubicBezTo>
                <a:cubicBezTo>
                  <a:pt x="4924" y="197"/>
                  <a:pt x="4913" y="196"/>
                  <a:pt x="4903" y="196"/>
                </a:cubicBezTo>
                <a:cubicBezTo>
                  <a:pt x="4849" y="196"/>
                  <a:pt x="4801" y="231"/>
                  <a:pt x="4786" y="286"/>
                </a:cubicBezTo>
                <a:cubicBezTo>
                  <a:pt x="4770" y="351"/>
                  <a:pt x="4811" y="417"/>
                  <a:pt x="4877" y="432"/>
                </a:cubicBezTo>
                <a:cubicBezTo>
                  <a:pt x="5672" y="634"/>
                  <a:pt x="6166" y="963"/>
                  <a:pt x="6166" y="1294"/>
                </a:cubicBezTo>
                <a:cubicBezTo>
                  <a:pt x="6166" y="1552"/>
                  <a:pt x="5865" y="1814"/>
                  <a:pt x="5340" y="2013"/>
                </a:cubicBezTo>
                <a:cubicBezTo>
                  <a:pt x="4772" y="2231"/>
                  <a:pt x="4012" y="2350"/>
                  <a:pt x="3203" y="2350"/>
                </a:cubicBezTo>
                <a:cubicBezTo>
                  <a:pt x="3193" y="2350"/>
                  <a:pt x="3184" y="2350"/>
                  <a:pt x="3174" y="2350"/>
                </a:cubicBezTo>
                <a:cubicBezTo>
                  <a:pt x="2847" y="2350"/>
                  <a:pt x="2520" y="2328"/>
                  <a:pt x="2196" y="2285"/>
                </a:cubicBezTo>
                <a:cubicBezTo>
                  <a:pt x="2191" y="2284"/>
                  <a:pt x="2185" y="2284"/>
                  <a:pt x="2179" y="2284"/>
                </a:cubicBezTo>
                <a:cubicBezTo>
                  <a:pt x="2120" y="2284"/>
                  <a:pt x="2070" y="2327"/>
                  <a:pt x="2062" y="2388"/>
                </a:cubicBezTo>
                <a:cubicBezTo>
                  <a:pt x="2054" y="2452"/>
                  <a:pt x="2100" y="2513"/>
                  <a:pt x="2164" y="2522"/>
                </a:cubicBezTo>
                <a:cubicBezTo>
                  <a:pt x="2509" y="2567"/>
                  <a:pt x="2856" y="2589"/>
                  <a:pt x="3203" y="2589"/>
                </a:cubicBezTo>
                <a:cubicBezTo>
                  <a:pt x="4041" y="2589"/>
                  <a:pt x="4830" y="2464"/>
                  <a:pt x="5425" y="2237"/>
                </a:cubicBezTo>
                <a:cubicBezTo>
                  <a:pt x="5749" y="2113"/>
                  <a:pt x="5999" y="1965"/>
                  <a:pt x="6165" y="1799"/>
                </a:cubicBezTo>
                <a:lnTo>
                  <a:pt x="6165" y="2746"/>
                </a:lnTo>
                <a:lnTo>
                  <a:pt x="5223" y="2746"/>
                </a:lnTo>
                <a:cubicBezTo>
                  <a:pt x="5097" y="2746"/>
                  <a:pt x="4996" y="2847"/>
                  <a:pt x="4996" y="2970"/>
                </a:cubicBezTo>
                <a:lnTo>
                  <a:pt x="4996" y="3351"/>
                </a:lnTo>
                <a:cubicBezTo>
                  <a:pt x="4830" y="3420"/>
                  <a:pt x="4672" y="3512"/>
                  <a:pt x="4528" y="3623"/>
                </a:cubicBezTo>
                <a:lnTo>
                  <a:pt x="4198" y="3432"/>
                </a:lnTo>
                <a:cubicBezTo>
                  <a:pt x="4163" y="3412"/>
                  <a:pt x="4124" y="3402"/>
                  <a:pt x="4085" y="3402"/>
                </a:cubicBezTo>
                <a:cubicBezTo>
                  <a:pt x="4007" y="3402"/>
                  <a:pt x="3931" y="3442"/>
                  <a:pt x="3890" y="3514"/>
                </a:cubicBezTo>
                <a:lnTo>
                  <a:pt x="3370" y="4415"/>
                </a:lnTo>
                <a:cubicBezTo>
                  <a:pt x="3365" y="4424"/>
                  <a:pt x="3360" y="4435"/>
                  <a:pt x="3355" y="4446"/>
                </a:cubicBezTo>
                <a:cubicBezTo>
                  <a:pt x="3304" y="4447"/>
                  <a:pt x="3253" y="4447"/>
                  <a:pt x="3202" y="4447"/>
                </a:cubicBezTo>
                <a:cubicBezTo>
                  <a:pt x="2392" y="4447"/>
                  <a:pt x="1634" y="4329"/>
                  <a:pt x="1064" y="4111"/>
                </a:cubicBezTo>
                <a:cubicBezTo>
                  <a:pt x="539" y="3911"/>
                  <a:pt x="238" y="3649"/>
                  <a:pt x="238" y="3392"/>
                </a:cubicBezTo>
                <a:lnTo>
                  <a:pt x="238" y="1799"/>
                </a:lnTo>
                <a:cubicBezTo>
                  <a:pt x="510" y="2070"/>
                  <a:pt x="1004" y="2293"/>
                  <a:pt x="1666" y="2436"/>
                </a:cubicBezTo>
                <a:cubicBezTo>
                  <a:pt x="1674" y="2437"/>
                  <a:pt x="1684" y="2439"/>
                  <a:pt x="1692" y="2439"/>
                </a:cubicBezTo>
                <a:cubicBezTo>
                  <a:pt x="1833" y="2436"/>
                  <a:pt x="1855" y="2234"/>
                  <a:pt x="1717" y="2203"/>
                </a:cubicBezTo>
                <a:cubicBezTo>
                  <a:pt x="818" y="2011"/>
                  <a:pt x="238" y="1654"/>
                  <a:pt x="238" y="1296"/>
                </a:cubicBezTo>
                <a:cubicBezTo>
                  <a:pt x="238" y="1039"/>
                  <a:pt x="539" y="776"/>
                  <a:pt x="1064" y="577"/>
                </a:cubicBezTo>
                <a:cubicBezTo>
                  <a:pt x="1632" y="360"/>
                  <a:pt x="2392" y="240"/>
                  <a:pt x="3201" y="240"/>
                </a:cubicBezTo>
                <a:cubicBezTo>
                  <a:pt x="3209" y="240"/>
                  <a:pt x="3217" y="240"/>
                  <a:pt x="3226" y="240"/>
                </a:cubicBezTo>
                <a:cubicBezTo>
                  <a:pt x="3618" y="240"/>
                  <a:pt x="4010" y="271"/>
                  <a:pt x="4397" y="333"/>
                </a:cubicBezTo>
                <a:cubicBezTo>
                  <a:pt x="4404" y="334"/>
                  <a:pt x="4410" y="335"/>
                  <a:pt x="4417" y="335"/>
                </a:cubicBezTo>
                <a:cubicBezTo>
                  <a:pt x="4474" y="335"/>
                  <a:pt x="4525" y="293"/>
                  <a:pt x="4535" y="235"/>
                </a:cubicBezTo>
                <a:cubicBezTo>
                  <a:pt x="4545" y="169"/>
                  <a:pt x="4501" y="109"/>
                  <a:pt x="4436" y="98"/>
                </a:cubicBezTo>
                <a:cubicBezTo>
                  <a:pt x="4027" y="32"/>
                  <a:pt x="3615" y="1"/>
                  <a:pt x="32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0" name="Google Shape;1090;p19"/>
          <p:cNvGrpSpPr/>
          <p:nvPr/>
        </p:nvGrpSpPr>
        <p:grpSpPr>
          <a:xfrm>
            <a:off x="3198213" y="-83450"/>
            <a:ext cx="1057275" cy="3019500"/>
            <a:chOff x="3198213" y="-83450"/>
            <a:chExt cx="1057275" cy="3019500"/>
          </a:xfrm>
        </p:grpSpPr>
        <p:sp>
          <p:nvSpPr>
            <p:cNvPr id="1091" name="Google Shape;1091;p19"/>
            <p:cNvSpPr/>
            <p:nvPr/>
          </p:nvSpPr>
          <p:spPr>
            <a:xfrm>
              <a:off x="3369388" y="-83450"/>
              <a:ext cx="667500" cy="3019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9"/>
            <p:cNvSpPr/>
            <p:nvPr/>
          </p:nvSpPr>
          <p:spPr>
            <a:xfrm>
              <a:off x="3874488" y="767500"/>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9"/>
            <p:cNvSpPr/>
            <p:nvPr/>
          </p:nvSpPr>
          <p:spPr>
            <a:xfrm>
              <a:off x="3198213" y="2200025"/>
              <a:ext cx="381000" cy="390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4" name="Google Shape;1094;p19"/>
          <p:cNvGrpSpPr/>
          <p:nvPr/>
        </p:nvGrpSpPr>
        <p:grpSpPr>
          <a:xfrm>
            <a:off x="3282900" y="2274198"/>
            <a:ext cx="181778" cy="242283"/>
            <a:chOff x="3282900" y="2274198"/>
            <a:chExt cx="181778" cy="242283"/>
          </a:xfrm>
        </p:grpSpPr>
        <p:sp>
          <p:nvSpPr>
            <p:cNvPr id="1095" name="Google Shape;1095;p19"/>
            <p:cNvSpPr/>
            <p:nvPr/>
          </p:nvSpPr>
          <p:spPr>
            <a:xfrm>
              <a:off x="3282900" y="2274198"/>
              <a:ext cx="181778" cy="242283"/>
            </a:xfrm>
            <a:custGeom>
              <a:rect b="b" l="l" r="r" t="t"/>
              <a:pathLst>
                <a:path extrusionOk="0" h="6391" w="4795">
                  <a:moveTo>
                    <a:pt x="2417" y="240"/>
                  </a:moveTo>
                  <a:cubicBezTo>
                    <a:pt x="2920" y="240"/>
                    <a:pt x="3407" y="427"/>
                    <a:pt x="3781" y="765"/>
                  </a:cubicBezTo>
                  <a:cubicBezTo>
                    <a:pt x="4536" y="1441"/>
                    <a:pt x="4687" y="2565"/>
                    <a:pt x="4137" y="3416"/>
                  </a:cubicBezTo>
                  <a:cubicBezTo>
                    <a:pt x="3927" y="3739"/>
                    <a:pt x="3633" y="3997"/>
                    <a:pt x="3284" y="4162"/>
                  </a:cubicBezTo>
                  <a:cubicBezTo>
                    <a:pt x="3066" y="4267"/>
                    <a:pt x="2927" y="4487"/>
                    <a:pt x="2929" y="4730"/>
                  </a:cubicBezTo>
                  <a:lnTo>
                    <a:pt x="2929" y="4870"/>
                  </a:lnTo>
                  <a:lnTo>
                    <a:pt x="1888" y="4870"/>
                  </a:lnTo>
                  <a:lnTo>
                    <a:pt x="1888" y="4730"/>
                  </a:lnTo>
                  <a:cubicBezTo>
                    <a:pt x="1888" y="4486"/>
                    <a:pt x="1748" y="4265"/>
                    <a:pt x="1529" y="4160"/>
                  </a:cubicBezTo>
                  <a:cubicBezTo>
                    <a:pt x="722" y="3778"/>
                    <a:pt x="254" y="2919"/>
                    <a:pt x="367" y="2033"/>
                  </a:cubicBezTo>
                  <a:cubicBezTo>
                    <a:pt x="483" y="1106"/>
                    <a:pt x="1242" y="357"/>
                    <a:pt x="2173" y="254"/>
                  </a:cubicBezTo>
                  <a:cubicBezTo>
                    <a:pt x="2253" y="244"/>
                    <a:pt x="2331" y="240"/>
                    <a:pt x="2412" y="240"/>
                  </a:cubicBezTo>
                  <a:cubicBezTo>
                    <a:pt x="2414" y="240"/>
                    <a:pt x="2415" y="240"/>
                    <a:pt x="2417" y="240"/>
                  </a:cubicBezTo>
                  <a:close/>
                  <a:moveTo>
                    <a:pt x="2929" y="5109"/>
                  </a:moveTo>
                  <a:lnTo>
                    <a:pt x="2929" y="5501"/>
                  </a:lnTo>
                  <a:lnTo>
                    <a:pt x="2929" y="5502"/>
                  </a:lnTo>
                  <a:cubicBezTo>
                    <a:pt x="2929" y="5576"/>
                    <a:pt x="2868" y="5638"/>
                    <a:pt x="2793" y="5638"/>
                  </a:cubicBezTo>
                  <a:lnTo>
                    <a:pt x="2024" y="5638"/>
                  </a:lnTo>
                  <a:cubicBezTo>
                    <a:pt x="1949" y="5638"/>
                    <a:pt x="1888" y="5576"/>
                    <a:pt x="1888" y="5502"/>
                  </a:cubicBezTo>
                  <a:lnTo>
                    <a:pt x="1888" y="5109"/>
                  </a:lnTo>
                  <a:close/>
                  <a:moveTo>
                    <a:pt x="2673" y="5878"/>
                  </a:moveTo>
                  <a:lnTo>
                    <a:pt x="2673" y="6014"/>
                  </a:lnTo>
                  <a:cubicBezTo>
                    <a:pt x="2673" y="6089"/>
                    <a:pt x="2611" y="6150"/>
                    <a:pt x="2537" y="6151"/>
                  </a:cubicBezTo>
                  <a:lnTo>
                    <a:pt x="2280" y="6151"/>
                  </a:lnTo>
                  <a:cubicBezTo>
                    <a:pt x="2204" y="6150"/>
                    <a:pt x="2144" y="6089"/>
                    <a:pt x="2144" y="6014"/>
                  </a:cubicBezTo>
                  <a:lnTo>
                    <a:pt x="2144" y="5878"/>
                  </a:lnTo>
                  <a:close/>
                  <a:moveTo>
                    <a:pt x="2413" y="1"/>
                  </a:moveTo>
                  <a:cubicBezTo>
                    <a:pt x="2325" y="1"/>
                    <a:pt x="2236" y="5"/>
                    <a:pt x="2147" y="15"/>
                  </a:cubicBezTo>
                  <a:cubicBezTo>
                    <a:pt x="1106" y="130"/>
                    <a:pt x="258" y="966"/>
                    <a:pt x="127" y="2004"/>
                  </a:cubicBezTo>
                  <a:cubicBezTo>
                    <a:pt x="1" y="2993"/>
                    <a:pt x="526" y="3950"/>
                    <a:pt x="1425" y="4377"/>
                  </a:cubicBezTo>
                  <a:cubicBezTo>
                    <a:pt x="1561" y="4442"/>
                    <a:pt x="1647" y="4579"/>
                    <a:pt x="1647" y="4730"/>
                  </a:cubicBezTo>
                  <a:lnTo>
                    <a:pt x="1647" y="5501"/>
                  </a:lnTo>
                  <a:cubicBezTo>
                    <a:pt x="1647" y="5663"/>
                    <a:pt x="1749" y="5807"/>
                    <a:pt x="1903" y="5858"/>
                  </a:cubicBezTo>
                  <a:lnTo>
                    <a:pt x="1903" y="6014"/>
                  </a:lnTo>
                  <a:cubicBezTo>
                    <a:pt x="1903" y="6221"/>
                    <a:pt x="2071" y="6389"/>
                    <a:pt x="2280" y="6391"/>
                  </a:cubicBezTo>
                  <a:lnTo>
                    <a:pt x="2537" y="6391"/>
                  </a:lnTo>
                  <a:cubicBezTo>
                    <a:pt x="2744" y="6389"/>
                    <a:pt x="2913" y="6221"/>
                    <a:pt x="2913" y="6014"/>
                  </a:cubicBezTo>
                  <a:lnTo>
                    <a:pt x="2913" y="5858"/>
                  </a:lnTo>
                  <a:cubicBezTo>
                    <a:pt x="3066" y="5807"/>
                    <a:pt x="3168" y="5663"/>
                    <a:pt x="3168" y="5501"/>
                  </a:cubicBezTo>
                  <a:lnTo>
                    <a:pt x="3168" y="4728"/>
                  </a:lnTo>
                  <a:cubicBezTo>
                    <a:pt x="3168" y="4580"/>
                    <a:pt x="3252" y="4443"/>
                    <a:pt x="3386" y="4378"/>
                  </a:cubicBezTo>
                  <a:cubicBezTo>
                    <a:pt x="4084" y="4050"/>
                    <a:pt x="4571" y="3394"/>
                    <a:pt x="4683" y="2631"/>
                  </a:cubicBezTo>
                  <a:cubicBezTo>
                    <a:pt x="4794" y="1868"/>
                    <a:pt x="4516" y="1100"/>
                    <a:pt x="3941" y="586"/>
                  </a:cubicBezTo>
                  <a:cubicBezTo>
                    <a:pt x="3515" y="204"/>
                    <a:pt x="2980" y="1"/>
                    <a:pt x="2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9"/>
            <p:cNvSpPr/>
            <p:nvPr/>
          </p:nvSpPr>
          <p:spPr>
            <a:xfrm flipH="1" rot="10800000">
              <a:off x="3359035" y="2354024"/>
              <a:ext cx="29550" cy="20925"/>
            </a:xfrm>
            <a:custGeom>
              <a:rect b="b" l="l" r="r" t="t"/>
              <a:pathLst>
                <a:path extrusionOk="0" h="434" w="613">
                  <a:moveTo>
                    <a:pt x="474" y="0"/>
                  </a:moveTo>
                  <a:cubicBezTo>
                    <a:pt x="454" y="0"/>
                    <a:pt x="433" y="5"/>
                    <a:pt x="414" y="17"/>
                  </a:cubicBezTo>
                  <a:lnTo>
                    <a:pt x="82" y="209"/>
                  </a:lnTo>
                  <a:cubicBezTo>
                    <a:pt x="21" y="240"/>
                    <a:pt x="1" y="315"/>
                    <a:pt x="35" y="375"/>
                  </a:cubicBezTo>
                  <a:cubicBezTo>
                    <a:pt x="57" y="413"/>
                    <a:pt x="97" y="434"/>
                    <a:pt x="138" y="434"/>
                  </a:cubicBezTo>
                  <a:cubicBezTo>
                    <a:pt x="160" y="434"/>
                    <a:pt x="182" y="428"/>
                    <a:pt x="201" y="416"/>
                  </a:cubicBezTo>
                  <a:lnTo>
                    <a:pt x="534" y="224"/>
                  </a:lnTo>
                  <a:cubicBezTo>
                    <a:pt x="592" y="192"/>
                    <a:pt x="612" y="118"/>
                    <a:pt x="578" y="60"/>
                  </a:cubicBezTo>
                  <a:cubicBezTo>
                    <a:pt x="556" y="22"/>
                    <a:pt x="516" y="0"/>
                    <a:pt x="4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19"/>
          <p:cNvGrpSpPr/>
          <p:nvPr/>
        </p:nvGrpSpPr>
        <p:grpSpPr>
          <a:xfrm>
            <a:off x="3936713" y="846425"/>
            <a:ext cx="256545" cy="232745"/>
            <a:chOff x="3936713" y="846425"/>
            <a:chExt cx="256545" cy="232745"/>
          </a:xfrm>
        </p:grpSpPr>
        <p:sp>
          <p:nvSpPr>
            <p:cNvPr id="1098" name="Google Shape;1098;p19"/>
            <p:cNvSpPr/>
            <p:nvPr/>
          </p:nvSpPr>
          <p:spPr>
            <a:xfrm>
              <a:off x="3970308" y="911019"/>
              <a:ext cx="222950" cy="168151"/>
            </a:xfrm>
            <a:custGeom>
              <a:rect b="b" l="l" r="r" t="t"/>
              <a:pathLst>
                <a:path extrusionOk="0" h="7724" w="10240">
                  <a:moveTo>
                    <a:pt x="9122" y="1"/>
                  </a:moveTo>
                  <a:cubicBezTo>
                    <a:pt x="9099" y="1"/>
                    <a:pt x="9076" y="6"/>
                    <a:pt x="9055" y="16"/>
                  </a:cubicBezTo>
                  <a:cubicBezTo>
                    <a:pt x="8978" y="52"/>
                    <a:pt x="8944" y="144"/>
                    <a:pt x="8979" y="222"/>
                  </a:cubicBezTo>
                  <a:cubicBezTo>
                    <a:pt x="9899" y="2164"/>
                    <a:pt x="9484" y="4477"/>
                    <a:pt x="7945" y="5978"/>
                  </a:cubicBezTo>
                  <a:cubicBezTo>
                    <a:pt x="6983" y="6918"/>
                    <a:pt x="5714" y="7410"/>
                    <a:pt x="4428" y="7410"/>
                  </a:cubicBezTo>
                  <a:cubicBezTo>
                    <a:pt x="3659" y="7410"/>
                    <a:pt x="2885" y="7234"/>
                    <a:pt x="2167" y="6873"/>
                  </a:cubicBezTo>
                  <a:cubicBezTo>
                    <a:pt x="1574" y="6572"/>
                    <a:pt x="1047" y="6160"/>
                    <a:pt x="614" y="5656"/>
                  </a:cubicBezTo>
                  <a:lnTo>
                    <a:pt x="614" y="5656"/>
                  </a:lnTo>
                  <a:lnTo>
                    <a:pt x="1232" y="5862"/>
                  </a:lnTo>
                  <a:cubicBezTo>
                    <a:pt x="1247" y="5867"/>
                    <a:pt x="1262" y="5869"/>
                    <a:pt x="1277" y="5869"/>
                  </a:cubicBezTo>
                  <a:cubicBezTo>
                    <a:pt x="1343" y="5869"/>
                    <a:pt x="1404" y="5827"/>
                    <a:pt x="1426" y="5763"/>
                  </a:cubicBezTo>
                  <a:cubicBezTo>
                    <a:pt x="1453" y="5682"/>
                    <a:pt x="1411" y="5594"/>
                    <a:pt x="1331" y="5565"/>
                  </a:cubicBezTo>
                  <a:lnTo>
                    <a:pt x="220" y="5195"/>
                  </a:lnTo>
                  <a:cubicBezTo>
                    <a:pt x="203" y="5189"/>
                    <a:pt x="186" y="5187"/>
                    <a:pt x="170" y="5187"/>
                  </a:cubicBezTo>
                  <a:cubicBezTo>
                    <a:pt x="78" y="5187"/>
                    <a:pt x="0" y="5268"/>
                    <a:pt x="15" y="5366"/>
                  </a:cubicBezTo>
                  <a:lnTo>
                    <a:pt x="200" y="6663"/>
                  </a:lnTo>
                  <a:cubicBezTo>
                    <a:pt x="211" y="6740"/>
                    <a:pt x="277" y="6798"/>
                    <a:pt x="355" y="6798"/>
                  </a:cubicBezTo>
                  <a:cubicBezTo>
                    <a:pt x="363" y="6798"/>
                    <a:pt x="369" y="6797"/>
                    <a:pt x="377" y="6795"/>
                  </a:cubicBezTo>
                  <a:cubicBezTo>
                    <a:pt x="462" y="6783"/>
                    <a:pt x="523" y="6704"/>
                    <a:pt x="509" y="6619"/>
                  </a:cubicBezTo>
                  <a:lnTo>
                    <a:pt x="407" y="5895"/>
                  </a:lnTo>
                  <a:lnTo>
                    <a:pt x="407" y="5895"/>
                  </a:lnTo>
                  <a:cubicBezTo>
                    <a:pt x="861" y="6414"/>
                    <a:pt x="1410" y="6841"/>
                    <a:pt x="2025" y="7153"/>
                  </a:cubicBezTo>
                  <a:cubicBezTo>
                    <a:pt x="2788" y="7537"/>
                    <a:pt x="3611" y="7724"/>
                    <a:pt x="4428" y="7724"/>
                  </a:cubicBezTo>
                  <a:cubicBezTo>
                    <a:pt x="5794" y="7724"/>
                    <a:pt x="7142" y="7201"/>
                    <a:pt x="8165" y="6203"/>
                  </a:cubicBezTo>
                  <a:cubicBezTo>
                    <a:pt x="9798" y="4608"/>
                    <a:pt x="10239" y="2152"/>
                    <a:pt x="9262" y="89"/>
                  </a:cubicBezTo>
                  <a:lnTo>
                    <a:pt x="9262" y="87"/>
                  </a:lnTo>
                  <a:cubicBezTo>
                    <a:pt x="9235" y="32"/>
                    <a:pt x="9180" y="1"/>
                    <a:pt x="91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9"/>
            <p:cNvSpPr/>
            <p:nvPr/>
          </p:nvSpPr>
          <p:spPr>
            <a:xfrm>
              <a:off x="3936713" y="846425"/>
              <a:ext cx="226565" cy="168217"/>
            </a:xfrm>
            <a:custGeom>
              <a:rect b="b" l="l" r="r" t="t"/>
              <a:pathLst>
                <a:path extrusionOk="0" h="7727" w="10406">
                  <a:moveTo>
                    <a:pt x="5972" y="1"/>
                  </a:moveTo>
                  <a:cubicBezTo>
                    <a:pt x="4961" y="1"/>
                    <a:pt x="3942" y="287"/>
                    <a:pt x="3043" y="876"/>
                  </a:cubicBezTo>
                  <a:cubicBezTo>
                    <a:pt x="811" y="2340"/>
                    <a:pt x="1" y="5226"/>
                    <a:pt x="1144" y="7637"/>
                  </a:cubicBezTo>
                  <a:cubicBezTo>
                    <a:pt x="1171" y="7692"/>
                    <a:pt x="1226" y="7727"/>
                    <a:pt x="1285" y="7727"/>
                  </a:cubicBezTo>
                  <a:cubicBezTo>
                    <a:pt x="1309" y="7727"/>
                    <a:pt x="1332" y="7721"/>
                    <a:pt x="1352" y="7711"/>
                  </a:cubicBezTo>
                  <a:cubicBezTo>
                    <a:pt x="1432" y="7674"/>
                    <a:pt x="1464" y="7581"/>
                    <a:pt x="1428" y="7502"/>
                  </a:cubicBezTo>
                  <a:cubicBezTo>
                    <a:pt x="347" y="5226"/>
                    <a:pt x="1118" y="2500"/>
                    <a:pt x="3232" y="1125"/>
                  </a:cubicBezTo>
                  <a:cubicBezTo>
                    <a:pt x="4074" y="578"/>
                    <a:pt x="5026" y="313"/>
                    <a:pt x="5971" y="313"/>
                  </a:cubicBezTo>
                  <a:cubicBezTo>
                    <a:pt x="7396" y="313"/>
                    <a:pt x="8804" y="917"/>
                    <a:pt x="9791" y="2068"/>
                  </a:cubicBezTo>
                  <a:lnTo>
                    <a:pt x="9175" y="1862"/>
                  </a:lnTo>
                  <a:cubicBezTo>
                    <a:pt x="9159" y="1856"/>
                    <a:pt x="9142" y="1854"/>
                    <a:pt x="9126" y="1854"/>
                  </a:cubicBezTo>
                  <a:cubicBezTo>
                    <a:pt x="9060" y="1854"/>
                    <a:pt x="8999" y="1895"/>
                    <a:pt x="8977" y="1961"/>
                  </a:cubicBezTo>
                  <a:cubicBezTo>
                    <a:pt x="8949" y="2043"/>
                    <a:pt x="8993" y="2131"/>
                    <a:pt x="9075" y="2159"/>
                  </a:cubicBezTo>
                  <a:lnTo>
                    <a:pt x="10187" y="2529"/>
                  </a:lnTo>
                  <a:cubicBezTo>
                    <a:pt x="10204" y="2535"/>
                    <a:pt x="10221" y="2537"/>
                    <a:pt x="10237" y="2537"/>
                  </a:cubicBezTo>
                  <a:cubicBezTo>
                    <a:pt x="10328" y="2537"/>
                    <a:pt x="10405" y="2457"/>
                    <a:pt x="10392" y="2358"/>
                  </a:cubicBezTo>
                  <a:lnTo>
                    <a:pt x="10206" y="1062"/>
                  </a:lnTo>
                  <a:cubicBezTo>
                    <a:pt x="10195" y="983"/>
                    <a:pt x="10128" y="927"/>
                    <a:pt x="10052" y="927"/>
                  </a:cubicBezTo>
                  <a:cubicBezTo>
                    <a:pt x="10044" y="927"/>
                    <a:pt x="10037" y="928"/>
                    <a:pt x="10030" y="929"/>
                  </a:cubicBezTo>
                  <a:cubicBezTo>
                    <a:pt x="9943" y="941"/>
                    <a:pt x="9884" y="1020"/>
                    <a:pt x="9896" y="1105"/>
                  </a:cubicBezTo>
                  <a:lnTo>
                    <a:pt x="10000" y="1829"/>
                  </a:lnTo>
                  <a:cubicBezTo>
                    <a:pt x="8951" y="629"/>
                    <a:pt x="7470" y="1"/>
                    <a:pt x="59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9"/>
            <p:cNvSpPr/>
            <p:nvPr/>
          </p:nvSpPr>
          <p:spPr>
            <a:xfrm>
              <a:off x="4037477" y="908101"/>
              <a:ext cx="10908" cy="18069"/>
            </a:xfrm>
            <a:custGeom>
              <a:rect b="b" l="l" r="r" t="t"/>
              <a:pathLst>
                <a:path extrusionOk="0" h="830" w="501">
                  <a:moveTo>
                    <a:pt x="335" y="1"/>
                  </a:moveTo>
                  <a:cubicBezTo>
                    <a:pt x="247" y="2"/>
                    <a:pt x="179" y="73"/>
                    <a:pt x="180" y="159"/>
                  </a:cubicBezTo>
                  <a:lnTo>
                    <a:pt x="185" y="448"/>
                  </a:lnTo>
                  <a:lnTo>
                    <a:pt x="68" y="558"/>
                  </a:lnTo>
                  <a:cubicBezTo>
                    <a:pt x="4" y="617"/>
                    <a:pt x="1" y="718"/>
                    <a:pt x="61" y="781"/>
                  </a:cubicBezTo>
                  <a:cubicBezTo>
                    <a:pt x="92" y="814"/>
                    <a:pt x="133" y="830"/>
                    <a:pt x="174" y="830"/>
                  </a:cubicBezTo>
                  <a:cubicBezTo>
                    <a:pt x="214" y="830"/>
                    <a:pt x="254" y="815"/>
                    <a:pt x="285" y="785"/>
                  </a:cubicBezTo>
                  <a:lnTo>
                    <a:pt x="451" y="628"/>
                  </a:lnTo>
                  <a:cubicBezTo>
                    <a:pt x="481" y="597"/>
                    <a:pt x="500" y="555"/>
                    <a:pt x="499" y="511"/>
                  </a:cubicBezTo>
                  <a:lnTo>
                    <a:pt x="494" y="155"/>
                  </a:lnTo>
                  <a:cubicBezTo>
                    <a:pt x="492" y="69"/>
                    <a:pt x="422"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9"/>
            <p:cNvSpPr/>
            <p:nvPr/>
          </p:nvSpPr>
          <p:spPr>
            <a:xfrm>
              <a:off x="3970961" y="875641"/>
              <a:ext cx="189094" cy="174356"/>
            </a:xfrm>
            <a:custGeom>
              <a:rect b="b" l="l" r="r" t="t"/>
              <a:pathLst>
                <a:path extrusionOk="0" h="8009" w="8685">
                  <a:moveTo>
                    <a:pt x="3011" y="3067"/>
                  </a:moveTo>
                  <a:lnTo>
                    <a:pt x="3224" y="3092"/>
                  </a:lnTo>
                  <a:cubicBezTo>
                    <a:pt x="3237" y="3094"/>
                    <a:pt x="3249" y="3094"/>
                    <a:pt x="3262" y="3094"/>
                  </a:cubicBezTo>
                  <a:cubicBezTo>
                    <a:pt x="3284" y="3094"/>
                    <a:pt x="3306" y="3092"/>
                    <a:pt x="3328" y="3087"/>
                  </a:cubicBezTo>
                  <a:lnTo>
                    <a:pt x="3328" y="3087"/>
                  </a:lnTo>
                  <a:lnTo>
                    <a:pt x="3164" y="3449"/>
                  </a:lnTo>
                  <a:lnTo>
                    <a:pt x="2897" y="3374"/>
                  </a:lnTo>
                  <a:lnTo>
                    <a:pt x="3011" y="3067"/>
                  </a:lnTo>
                  <a:close/>
                  <a:moveTo>
                    <a:pt x="4056" y="2991"/>
                  </a:moveTo>
                  <a:lnTo>
                    <a:pt x="4366" y="3371"/>
                  </a:lnTo>
                  <a:lnTo>
                    <a:pt x="4329" y="3476"/>
                  </a:lnTo>
                  <a:cubicBezTo>
                    <a:pt x="4302" y="3558"/>
                    <a:pt x="4347" y="3647"/>
                    <a:pt x="4428" y="3675"/>
                  </a:cubicBezTo>
                  <a:cubicBezTo>
                    <a:pt x="4445" y="3680"/>
                    <a:pt x="4461" y="3683"/>
                    <a:pt x="4479" y="3683"/>
                  </a:cubicBezTo>
                  <a:cubicBezTo>
                    <a:pt x="4546" y="3683"/>
                    <a:pt x="4605" y="3640"/>
                    <a:pt x="4627" y="3577"/>
                  </a:cubicBezTo>
                  <a:lnTo>
                    <a:pt x="4667" y="3458"/>
                  </a:lnTo>
                  <a:cubicBezTo>
                    <a:pt x="4700" y="3364"/>
                    <a:pt x="4681" y="3260"/>
                    <a:pt x="4616" y="3184"/>
                  </a:cubicBezTo>
                  <a:lnTo>
                    <a:pt x="4533" y="3081"/>
                  </a:lnTo>
                  <a:lnTo>
                    <a:pt x="4809" y="3291"/>
                  </a:lnTo>
                  <a:cubicBezTo>
                    <a:pt x="4836" y="3313"/>
                    <a:pt x="4869" y="3324"/>
                    <a:pt x="4903" y="3324"/>
                  </a:cubicBezTo>
                  <a:cubicBezTo>
                    <a:pt x="4923" y="3324"/>
                    <a:pt x="4944" y="3320"/>
                    <a:pt x="4963" y="3312"/>
                  </a:cubicBezTo>
                  <a:lnTo>
                    <a:pt x="5161" y="3228"/>
                  </a:lnTo>
                  <a:lnTo>
                    <a:pt x="5284" y="3365"/>
                  </a:lnTo>
                  <a:cubicBezTo>
                    <a:pt x="5313" y="3400"/>
                    <a:pt x="5356" y="3418"/>
                    <a:pt x="5400" y="3418"/>
                  </a:cubicBezTo>
                  <a:cubicBezTo>
                    <a:pt x="5404" y="3418"/>
                    <a:pt x="5409" y="3418"/>
                    <a:pt x="5413" y="3418"/>
                  </a:cubicBezTo>
                  <a:lnTo>
                    <a:pt x="5799" y="3386"/>
                  </a:lnTo>
                  <a:lnTo>
                    <a:pt x="5813" y="3453"/>
                  </a:lnTo>
                  <a:cubicBezTo>
                    <a:pt x="5826" y="3516"/>
                    <a:pt x="5781" y="3577"/>
                    <a:pt x="5715" y="3582"/>
                  </a:cubicBezTo>
                  <a:lnTo>
                    <a:pt x="5044" y="3636"/>
                  </a:lnTo>
                  <a:cubicBezTo>
                    <a:pt x="4895" y="3647"/>
                    <a:pt x="4782" y="3777"/>
                    <a:pt x="4790" y="3927"/>
                  </a:cubicBezTo>
                  <a:lnTo>
                    <a:pt x="4348" y="3779"/>
                  </a:lnTo>
                  <a:cubicBezTo>
                    <a:pt x="4336" y="3776"/>
                    <a:pt x="4328" y="3765"/>
                    <a:pt x="4327" y="3753"/>
                  </a:cubicBezTo>
                  <a:cubicBezTo>
                    <a:pt x="4298" y="3586"/>
                    <a:pt x="4154" y="3464"/>
                    <a:pt x="3985" y="3462"/>
                  </a:cubicBezTo>
                  <a:lnTo>
                    <a:pt x="3977" y="3462"/>
                  </a:lnTo>
                  <a:lnTo>
                    <a:pt x="3495" y="3474"/>
                  </a:lnTo>
                  <a:lnTo>
                    <a:pt x="3637" y="3162"/>
                  </a:lnTo>
                  <a:cubicBezTo>
                    <a:pt x="3650" y="3134"/>
                    <a:pt x="3674" y="3112"/>
                    <a:pt x="3703" y="3103"/>
                  </a:cubicBezTo>
                  <a:lnTo>
                    <a:pt x="4056" y="2991"/>
                  </a:lnTo>
                  <a:close/>
                  <a:moveTo>
                    <a:pt x="7700" y="3527"/>
                  </a:moveTo>
                  <a:cubicBezTo>
                    <a:pt x="7728" y="3527"/>
                    <a:pt x="7755" y="3537"/>
                    <a:pt x="7777" y="3558"/>
                  </a:cubicBezTo>
                  <a:lnTo>
                    <a:pt x="8093" y="3868"/>
                  </a:lnTo>
                  <a:cubicBezTo>
                    <a:pt x="8096" y="3963"/>
                    <a:pt x="8096" y="4059"/>
                    <a:pt x="8092" y="4154"/>
                  </a:cubicBezTo>
                  <a:cubicBezTo>
                    <a:pt x="8047" y="5227"/>
                    <a:pt x="7539" y="6229"/>
                    <a:pt x="6696" y="6896"/>
                  </a:cubicBezTo>
                  <a:cubicBezTo>
                    <a:pt x="6754" y="6814"/>
                    <a:pt x="6804" y="6727"/>
                    <a:pt x="6843" y="6634"/>
                  </a:cubicBezTo>
                  <a:lnTo>
                    <a:pt x="7563" y="4970"/>
                  </a:lnTo>
                  <a:cubicBezTo>
                    <a:pt x="7608" y="4866"/>
                    <a:pt x="7531" y="4751"/>
                    <a:pt x="7420" y="4751"/>
                  </a:cubicBezTo>
                  <a:cubicBezTo>
                    <a:pt x="7415" y="4751"/>
                    <a:pt x="7411" y="4752"/>
                    <a:pt x="7407" y="4752"/>
                  </a:cubicBezTo>
                  <a:lnTo>
                    <a:pt x="7337" y="4757"/>
                  </a:lnTo>
                  <a:lnTo>
                    <a:pt x="7728" y="3981"/>
                  </a:lnTo>
                  <a:cubicBezTo>
                    <a:pt x="7792" y="3853"/>
                    <a:pt x="7753" y="3695"/>
                    <a:pt x="7634" y="3613"/>
                  </a:cubicBezTo>
                  <a:lnTo>
                    <a:pt x="7600" y="3589"/>
                  </a:lnTo>
                  <a:lnTo>
                    <a:pt x="7609" y="3577"/>
                  </a:lnTo>
                  <a:cubicBezTo>
                    <a:pt x="7629" y="3544"/>
                    <a:pt x="7664" y="3527"/>
                    <a:pt x="7700" y="3527"/>
                  </a:cubicBezTo>
                  <a:close/>
                  <a:moveTo>
                    <a:pt x="4405" y="1"/>
                  </a:moveTo>
                  <a:cubicBezTo>
                    <a:pt x="3376" y="1"/>
                    <a:pt x="2350" y="395"/>
                    <a:pt x="1571" y="1174"/>
                  </a:cubicBezTo>
                  <a:cubicBezTo>
                    <a:pt x="104" y="2641"/>
                    <a:pt x="0" y="4988"/>
                    <a:pt x="1333" y="6580"/>
                  </a:cubicBezTo>
                  <a:cubicBezTo>
                    <a:pt x="1363" y="6616"/>
                    <a:pt x="1407" y="6635"/>
                    <a:pt x="1452" y="6635"/>
                  </a:cubicBezTo>
                  <a:cubicBezTo>
                    <a:pt x="1488" y="6635"/>
                    <a:pt x="1524" y="6623"/>
                    <a:pt x="1554" y="6598"/>
                  </a:cubicBezTo>
                  <a:cubicBezTo>
                    <a:pt x="1620" y="6542"/>
                    <a:pt x="1628" y="6444"/>
                    <a:pt x="1572" y="6378"/>
                  </a:cubicBezTo>
                  <a:cubicBezTo>
                    <a:pt x="668" y="5299"/>
                    <a:pt x="454" y="3799"/>
                    <a:pt x="1023" y="2511"/>
                  </a:cubicBezTo>
                  <a:cubicBezTo>
                    <a:pt x="1591" y="1224"/>
                    <a:pt x="2843" y="370"/>
                    <a:pt x="4251" y="314"/>
                  </a:cubicBezTo>
                  <a:cubicBezTo>
                    <a:pt x="4302" y="312"/>
                    <a:pt x="4354" y="311"/>
                    <a:pt x="4405" y="311"/>
                  </a:cubicBezTo>
                  <a:cubicBezTo>
                    <a:pt x="4563" y="311"/>
                    <a:pt x="4721" y="320"/>
                    <a:pt x="4877" y="341"/>
                  </a:cubicBezTo>
                  <a:lnTo>
                    <a:pt x="5090" y="602"/>
                  </a:lnTo>
                  <a:lnTo>
                    <a:pt x="5001" y="809"/>
                  </a:lnTo>
                  <a:lnTo>
                    <a:pt x="4873" y="579"/>
                  </a:lnTo>
                  <a:cubicBezTo>
                    <a:pt x="4846" y="529"/>
                    <a:pt x="4794" y="498"/>
                    <a:pt x="4736" y="498"/>
                  </a:cubicBezTo>
                  <a:lnTo>
                    <a:pt x="4234" y="498"/>
                  </a:lnTo>
                  <a:cubicBezTo>
                    <a:pt x="4176" y="500"/>
                    <a:pt x="4122" y="532"/>
                    <a:pt x="4095" y="583"/>
                  </a:cubicBezTo>
                  <a:lnTo>
                    <a:pt x="3742" y="1256"/>
                  </a:lnTo>
                  <a:cubicBezTo>
                    <a:pt x="3640" y="1451"/>
                    <a:pt x="3769" y="1688"/>
                    <a:pt x="3990" y="1706"/>
                  </a:cubicBezTo>
                  <a:lnTo>
                    <a:pt x="4270" y="1729"/>
                  </a:lnTo>
                  <a:cubicBezTo>
                    <a:pt x="4274" y="1729"/>
                    <a:pt x="4278" y="1729"/>
                    <a:pt x="4282" y="1729"/>
                  </a:cubicBezTo>
                  <a:cubicBezTo>
                    <a:pt x="4334" y="1729"/>
                    <a:pt x="4382" y="1705"/>
                    <a:pt x="4411" y="1663"/>
                  </a:cubicBezTo>
                  <a:lnTo>
                    <a:pt x="4518" y="1510"/>
                  </a:lnTo>
                  <a:lnTo>
                    <a:pt x="4574" y="1583"/>
                  </a:lnTo>
                  <a:lnTo>
                    <a:pt x="4537" y="1852"/>
                  </a:lnTo>
                  <a:lnTo>
                    <a:pt x="4056" y="1924"/>
                  </a:lnTo>
                  <a:cubicBezTo>
                    <a:pt x="4031" y="1928"/>
                    <a:pt x="4006" y="1937"/>
                    <a:pt x="3986" y="1952"/>
                  </a:cubicBezTo>
                  <a:lnTo>
                    <a:pt x="3367" y="2406"/>
                  </a:lnTo>
                  <a:cubicBezTo>
                    <a:pt x="3337" y="2429"/>
                    <a:pt x="3316" y="2460"/>
                    <a:pt x="3308" y="2496"/>
                  </a:cubicBezTo>
                  <a:lnTo>
                    <a:pt x="3240" y="2780"/>
                  </a:lnTo>
                  <a:lnTo>
                    <a:pt x="3030" y="2754"/>
                  </a:lnTo>
                  <a:cubicBezTo>
                    <a:pt x="3019" y="2753"/>
                    <a:pt x="3007" y="2752"/>
                    <a:pt x="2995" y="2752"/>
                  </a:cubicBezTo>
                  <a:cubicBezTo>
                    <a:pt x="2875" y="2752"/>
                    <a:pt x="2765" y="2826"/>
                    <a:pt x="2723" y="2941"/>
                  </a:cubicBezTo>
                  <a:lnTo>
                    <a:pt x="2596" y="3289"/>
                  </a:lnTo>
                  <a:cubicBezTo>
                    <a:pt x="2536" y="3446"/>
                    <a:pt x="2624" y="3620"/>
                    <a:pt x="2787" y="3667"/>
                  </a:cubicBezTo>
                  <a:lnTo>
                    <a:pt x="2791" y="3668"/>
                  </a:lnTo>
                  <a:lnTo>
                    <a:pt x="2787" y="3670"/>
                  </a:lnTo>
                  <a:cubicBezTo>
                    <a:pt x="2639" y="3736"/>
                    <a:pt x="2540" y="3878"/>
                    <a:pt x="2534" y="4040"/>
                  </a:cubicBezTo>
                  <a:lnTo>
                    <a:pt x="2531" y="4117"/>
                  </a:lnTo>
                  <a:lnTo>
                    <a:pt x="2092" y="4619"/>
                  </a:lnTo>
                  <a:cubicBezTo>
                    <a:pt x="2025" y="4697"/>
                    <a:pt x="1987" y="4795"/>
                    <a:pt x="1987" y="4897"/>
                  </a:cubicBezTo>
                  <a:lnTo>
                    <a:pt x="1987" y="5480"/>
                  </a:lnTo>
                  <a:cubicBezTo>
                    <a:pt x="1987" y="5631"/>
                    <a:pt x="2049" y="5774"/>
                    <a:pt x="2157" y="5879"/>
                  </a:cubicBezTo>
                  <a:lnTo>
                    <a:pt x="2575" y="6283"/>
                  </a:lnTo>
                  <a:cubicBezTo>
                    <a:pt x="2667" y="6371"/>
                    <a:pt x="2785" y="6425"/>
                    <a:pt x="2912" y="6436"/>
                  </a:cubicBezTo>
                  <a:lnTo>
                    <a:pt x="4146" y="6542"/>
                  </a:lnTo>
                  <a:lnTo>
                    <a:pt x="4142" y="6581"/>
                  </a:lnTo>
                  <a:cubicBezTo>
                    <a:pt x="4123" y="6732"/>
                    <a:pt x="4187" y="6882"/>
                    <a:pt x="4309" y="6973"/>
                  </a:cubicBezTo>
                  <a:lnTo>
                    <a:pt x="4527" y="7135"/>
                  </a:lnTo>
                  <a:lnTo>
                    <a:pt x="4512" y="7182"/>
                  </a:lnTo>
                  <a:cubicBezTo>
                    <a:pt x="4463" y="7343"/>
                    <a:pt x="4514" y="7518"/>
                    <a:pt x="4642" y="7627"/>
                  </a:cubicBezTo>
                  <a:lnTo>
                    <a:pt x="4705" y="7683"/>
                  </a:lnTo>
                  <a:cubicBezTo>
                    <a:pt x="4655" y="7688"/>
                    <a:pt x="4604" y="7691"/>
                    <a:pt x="4551" y="7693"/>
                  </a:cubicBezTo>
                  <a:cubicBezTo>
                    <a:pt x="4501" y="7695"/>
                    <a:pt x="4450" y="7696"/>
                    <a:pt x="4400" y="7696"/>
                  </a:cubicBezTo>
                  <a:cubicBezTo>
                    <a:pt x="3534" y="7696"/>
                    <a:pt x="2693" y="7392"/>
                    <a:pt x="2027" y="6832"/>
                  </a:cubicBezTo>
                  <a:cubicBezTo>
                    <a:pt x="1998" y="6807"/>
                    <a:pt x="1962" y="6795"/>
                    <a:pt x="1927" y="6795"/>
                  </a:cubicBezTo>
                  <a:cubicBezTo>
                    <a:pt x="1882" y="6795"/>
                    <a:pt x="1838" y="6814"/>
                    <a:pt x="1807" y="6851"/>
                  </a:cubicBezTo>
                  <a:cubicBezTo>
                    <a:pt x="1752" y="6917"/>
                    <a:pt x="1760" y="7016"/>
                    <a:pt x="1826" y="7071"/>
                  </a:cubicBezTo>
                  <a:cubicBezTo>
                    <a:pt x="2546" y="7677"/>
                    <a:pt x="3455" y="8008"/>
                    <a:pt x="4395" y="8008"/>
                  </a:cubicBezTo>
                  <a:cubicBezTo>
                    <a:pt x="4397" y="8008"/>
                    <a:pt x="4399" y="8008"/>
                    <a:pt x="4401" y="8008"/>
                  </a:cubicBezTo>
                  <a:cubicBezTo>
                    <a:pt x="4455" y="8008"/>
                    <a:pt x="4510" y="8008"/>
                    <a:pt x="4565" y="8006"/>
                  </a:cubicBezTo>
                  <a:cubicBezTo>
                    <a:pt x="6091" y="7944"/>
                    <a:pt x="7450" y="7019"/>
                    <a:pt x="8066" y="5622"/>
                  </a:cubicBezTo>
                  <a:cubicBezTo>
                    <a:pt x="8684" y="4223"/>
                    <a:pt x="8453" y="2597"/>
                    <a:pt x="7470" y="1427"/>
                  </a:cubicBezTo>
                  <a:cubicBezTo>
                    <a:pt x="7439" y="1390"/>
                    <a:pt x="7395" y="1372"/>
                    <a:pt x="7350" y="1372"/>
                  </a:cubicBezTo>
                  <a:cubicBezTo>
                    <a:pt x="7314" y="1372"/>
                    <a:pt x="7278" y="1384"/>
                    <a:pt x="7249" y="1408"/>
                  </a:cubicBezTo>
                  <a:cubicBezTo>
                    <a:pt x="7183" y="1465"/>
                    <a:pt x="7175" y="1563"/>
                    <a:pt x="7230" y="1629"/>
                  </a:cubicBezTo>
                  <a:cubicBezTo>
                    <a:pt x="7653" y="2131"/>
                    <a:pt x="7933" y="2735"/>
                    <a:pt x="8042" y="3382"/>
                  </a:cubicBezTo>
                  <a:lnTo>
                    <a:pt x="7995" y="3336"/>
                  </a:lnTo>
                  <a:cubicBezTo>
                    <a:pt x="7912" y="3254"/>
                    <a:pt x="7806" y="3215"/>
                    <a:pt x="7700" y="3215"/>
                  </a:cubicBezTo>
                  <a:cubicBezTo>
                    <a:pt x="7561" y="3215"/>
                    <a:pt x="7424" y="3282"/>
                    <a:pt x="7343" y="3411"/>
                  </a:cubicBezTo>
                  <a:lnTo>
                    <a:pt x="7316" y="3453"/>
                  </a:lnTo>
                  <a:cubicBezTo>
                    <a:pt x="7241" y="3453"/>
                    <a:pt x="7168" y="3480"/>
                    <a:pt x="7115" y="3531"/>
                  </a:cubicBezTo>
                  <a:lnTo>
                    <a:pt x="6909" y="3287"/>
                  </a:lnTo>
                  <a:cubicBezTo>
                    <a:pt x="6877" y="3248"/>
                    <a:pt x="6831" y="3227"/>
                    <a:pt x="6785" y="3227"/>
                  </a:cubicBezTo>
                  <a:cubicBezTo>
                    <a:pt x="6749" y="3227"/>
                    <a:pt x="6713" y="3239"/>
                    <a:pt x="6684" y="3264"/>
                  </a:cubicBezTo>
                  <a:cubicBezTo>
                    <a:pt x="6616" y="3321"/>
                    <a:pt x="6610" y="3423"/>
                    <a:pt x="6669" y="3489"/>
                  </a:cubicBezTo>
                  <a:lnTo>
                    <a:pt x="6984" y="3862"/>
                  </a:lnTo>
                  <a:cubicBezTo>
                    <a:pt x="7015" y="3899"/>
                    <a:pt x="7060" y="3918"/>
                    <a:pt x="7104" y="3918"/>
                  </a:cubicBezTo>
                  <a:cubicBezTo>
                    <a:pt x="7144" y="3918"/>
                    <a:pt x="7183" y="3903"/>
                    <a:pt x="7214" y="3873"/>
                  </a:cubicBezTo>
                  <a:lnTo>
                    <a:pt x="7315" y="3773"/>
                  </a:lnTo>
                  <a:lnTo>
                    <a:pt x="7439" y="3859"/>
                  </a:lnTo>
                  <a:lnTo>
                    <a:pt x="6973" y="4784"/>
                  </a:lnTo>
                  <a:lnTo>
                    <a:pt x="6948" y="4787"/>
                  </a:lnTo>
                  <a:cubicBezTo>
                    <a:pt x="6945" y="4787"/>
                    <a:pt x="6942" y="4787"/>
                    <a:pt x="6939" y="4787"/>
                  </a:cubicBezTo>
                  <a:cubicBezTo>
                    <a:pt x="6907" y="4787"/>
                    <a:pt x="6876" y="4773"/>
                    <a:pt x="6856" y="4747"/>
                  </a:cubicBezTo>
                  <a:lnTo>
                    <a:pt x="6236" y="3991"/>
                  </a:lnTo>
                  <a:cubicBezTo>
                    <a:pt x="6204" y="3954"/>
                    <a:pt x="6160" y="3934"/>
                    <a:pt x="6115" y="3934"/>
                  </a:cubicBezTo>
                  <a:cubicBezTo>
                    <a:pt x="6079" y="3934"/>
                    <a:pt x="6044" y="3946"/>
                    <a:pt x="6015" y="3970"/>
                  </a:cubicBezTo>
                  <a:cubicBezTo>
                    <a:pt x="5947" y="4025"/>
                    <a:pt x="5938" y="4123"/>
                    <a:pt x="5993" y="4189"/>
                  </a:cubicBezTo>
                  <a:lnTo>
                    <a:pt x="6614" y="4946"/>
                  </a:lnTo>
                  <a:cubicBezTo>
                    <a:pt x="6694" y="5045"/>
                    <a:pt x="6814" y="5100"/>
                    <a:pt x="6941" y="5100"/>
                  </a:cubicBezTo>
                  <a:cubicBezTo>
                    <a:pt x="6951" y="5100"/>
                    <a:pt x="6961" y="5100"/>
                    <a:pt x="6970" y="5099"/>
                  </a:cubicBezTo>
                  <a:lnTo>
                    <a:pt x="7172" y="5084"/>
                  </a:lnTo>
                  <a:lnTo>
                    <a:pt x="7172" y="5084"/>
                  </a:lnTo>
                  <a:lnTo>
                    <a:pt x="6556" y="6510"/>
                  </a:lnTo>
                  <a:cubicBezTo>
                    <a:pt x="6511" y="6614"/>
                    <a:pt x="6451" y="6711"/>
                    <a:pt x="6380" y="6797"/>
                  </a:cubicBezTo>
                  <a:lnTo>
                    <a:pt x="5887" y="7385"/>
                  </a:lnTo>
                  <a:cubicBezTo>
                    <a:pt x="5639" y="7494"/>
                    <a:pt x="5382" y="7575"/>
                    <a:pt x="5117" y="7626"/>
                  </a:cubicBezTo>
                  <a:lnTo>
                    <a:pt x="4846" y="7390"/>
                  </a:lnTo>
                  <a:cubicBezTo>
                    <a:pt x="4813" y="7364"/>
                    <a:pt x="4799" y="7318"/>
                    <a:pt x="4813" y="7276"/>
                  </a:cubicBezTo>
                  <a:lnTo>
                    <a:pt x="4860" y="7123"/>
                  </a:lnTo>
                  <a:cubicBezTo>
                    <a:pt x="4879" y="7059"/>
                    <a:pt x="4857" y="6991"/>
                    <a:pt x="4803" y="6950"/>
                  </a:cubicBezTo>
                  <a:lnTo>
                    <a:pt x="4496" y="6721"/>
                  </a:lnTo>
                  <a:cubicBezTo>
                    <a:pt x="4465" y="6699"/>
                    <a:pt x="4448" y="6659"/>
                    <a:pt x="4453" y="6620"/>
                  </a:cubicBezTo>
                  <a:lnTo>
                    <a:pt x="4479" y="6421"/>
                  </a:lnTo>
                  <a:cubicBezTo>
                    <a:pt x="4490" y="6332"/>
                    <a:pt x="4425" y="6253"/>
                    <a:pt x="4336" y="6245"/>
                  </a:cubicBezTo>
                  <a:lnTo>
                    <a:pt x="2940" y="6125"/>
                  </a:lnTo>
                  <a:cubicBezTo>
                    <a:pt x="2885" y="6120"/>
                    <a:pt x="2832" y="6095"/>
                    <a:pt x="2793" y="6058"/>
                  </a:cubicBezTo>
                  <a:lnTo>
                    <a:pt x="2375" y="5654"/>
                  </a:lnTo>
                  <a:cubicBezTo>
                    <a:pt x="2328" y="5608"/>
                    <a:pt x="2301" y="5545"/>
                    <a:pt x="2301" y="5480"/>
                  </a:cubicBezTo>
                  <a:lnTo>
                    <a:pt x="2301" y="4899"/>
                  </a:lnTo>
                  <a:cubicBezTo>
                    <a:pt x="2301" y="4872"/>
                    <a:pt x="2310" y="4846"/>
                    <a:pt x="2328" y="4827"/>
                  </a:cubicBezTo>
                  <a:lnTo>
                    <a:pt x="2804" y="4282"/>
                  </a:lnTo>
                  <a:cubicBezTo>
                    <a:pt x="2828" y="4255"/>
                    <a:pt x="2842" y="4222"/>
                    <a:pt x="2843" y="4185"/>
                  </a:cubicBezTo>
                  <a:lnTo>
                    <a:pt x="2847" y="4053"/>
                  </a:lnTo>
                  <a:cubicBezTo>
                    <a:pt x="2849" y="4012"/>
                    <a:pt x="2874" y="3974"/>
                    <a:pt x="2912" y="3958"/>
                  </a:cubicBezTo>
                  <a:lnTo>
                    <a:pt x="3285" y="3794"/>
                  </a:lnTo>
                  <a:lnTo>
                    <a:pt x="3985" y="3777"/>
                  </a:lnTo>
                  <a:cubicBezTo>
                    <a:pt x="3986" y="3777"/>
                    <a:pt x="3986" y="3777"/>
                    <a:pt x="3987" y="3777"/>
                  </a:cubicBezTo>
                  <a:cubicBezTo>
                    <a:pt x="4002" y="3777"/>
                    <a:pt x="4015" y="3789"/>
                    <a:pt x="4017" y="3804"/>
                  </a:cubicBezTo>
                  <a:cubicBezTo>
                    <a:pt x="4037" y="3932"/>
                    <a:pt x="4127" y="4037"/>
                    <a:pt x="4249" y="4078"/>
                  </a:cubicBezTo>
                  <a:lnTo>
                    <a:pt x="4749" y="4244"/>
                  </a:lnTo>
                  <a:cubicBezTo>
                    <a:pt x="4779" y="4254"/>
                    <a:pt x="4808" y="4259"/>
                    <a:pt x="4837" y="4259"/>
                  </a:cubicBezTo>
                  <a:cubicBezTo>
                    <a:pt x="4998" y="4259"/>
                    <a:pt x="5134" y="4117"/>
                    <a:pt x="5111" y="3946"/>
                  </a:cubicBezTo>
                  <a:lnTo>
                    <a:pt x="5740" y="3894"/>
                  </a:lnTo>
                  <a:cubicBezTo>
                    <a:pt x="5992" y="3874"/>
                    <a:pt x="6170" y="3639"/>
                    <a:pt x="6121" y="3391"/>
                  </a:cubicBezTo>
                  <a:lnTo>
                    <a:pt x="6102" y="3304"/>
                  </a:lnTo>
                  <a:cubicBezTo>
                    <a:pt x="6076" y="3167"/>
                    <a:pt x="5958" y="3071"/>
                    <a:pt x="5822" y="3071"/>
                  </a:cubicBezTo>
                  <a:cubicBezTo>
                    <a:pt x="5813" y="3071"/>
                    <a:pt x="5804" y="3071"/>
                    <a:pt x="5795" y="3072"/>
                  </a:cubicBezTo>
                  <a:lnTo>
                    <a:pt x="5466" y="3099"/>
                  </a:lnTo>
                  <a:lnTo>
                    <a:pt x="5416" y="3044"/>
                  </a:lnTo>
                  <a:lnTo>
                    <a:pt x="5851" y="2609"/>
                  </a:lnTo>
                  <a:cubicBezTo>
                    <a:pt x="5908" y="2547"/>
                    <a:pt x="5907" y="2450"/>
                    <a:pt x="5846" y="2391"/>
                  </a:cubicBezTo>
                  <a:cubicBezTo>
                    <a:pt x="5816" y="2360"/>
                    <a:pt x="5776" y="2344"/>
                    <a:pt x="5736" y="2344"/>
                  </a:cubicBezTo>
                  <a:cubicBezTo>
                    <a:pt x="5697" y="2344"/>
                    <a:pt x="5659" y="2359"/>
                    <a:pt x="5628" y="2387"/>
                  </a:cubicBezTo>
                  <a:lnTo>
                    <a:pt x="5103" y="2913"/>
                  </a:lnTo>
                  <a:lnTo>
                    <a:pt x="4927" y="2987"/>
                  </a:lnTo>
                  <a:lnTo>
                    <a:pt x="4434" y="2612"/>
                  </a:lnTo>
                  <a:cubicBezTo>
                    <a:pt x="4407" y="2591"/>
                    <a:pt x="4374" y="2580"/>
                    <a:pt x="4340" y="2580"/>
                  </a:cubicBezTo>
                  <a:cubicBezTo>
                    <a:pt x="4324" y="2580"/>
                    <a:pt x="4307" y="2582"/>
                    <a:pt x="4292" y="2587"/>
                  </a:cubicBezTo>
                  <a:lnTo>
                    <a:pt x="3608" y="2805"/>
                  </a:lnTo>
                  <a:cubicBezTo>
                    <a:pt x="3589" y="2812"/>
                    <a:pt x="3569" y="2820"/>
                    <a:pt x="3551" y="2828"/>
                  </a:cubicBezTo>
                  <a:lnTo>
                    <a:pt x="3600" y="2624"/>
                  </a:lnTo>
                  <a:lnTo>
                    <a:pt x="4141" y="2228"/>
                  </a:lnTo>
                  <a:lnTo>
                    <a:pt x="4700" y="2145"/>
                  </a:lnTo>
                  <a:cubicBezTo>
                    <a:pt x="4768" y="2135"/>
                    <a:pt x="4822" y="2081"/>
                    <a:pt x="4831" y="2013"/>
                  </a:cubicBezTo>
                  <a:lnTo>
                    <a:pt x="4895" y="1562"/>
                  </a:lnTo>
                  <a:cubicBezTo>
                    <a:pt x="4901" y="1519"/>
                    <a:pt x="4889" y="1475"/>
                    <a:pt x="4864" y="1442"/>
                  </a:cubicBezTo>
                  <a:lnTo>
                    <a:pt x="4634" y="1152"/>
                  </a:lnTo>
                  <a:cubicBezTo>
                    <a:pt x="4602" y="1113"/>
                    <a:pt x="4557" y="1093"/>
                    <a:pt x="4511" y="1093"/>
                  </a:cubicBezTo>
                  <a:cubicBezTo>
                    <a:pt x="4462" y="1093"/>
                    <a:pt x="4414" y="1115"/>
                    <a:pt x="4383" y="1159"/>
                  </a:cubicBezTo>
                  <a:lnTo>
                    <a:pt x="4207" y="1410"/>
                  </a:lnTo>
                  <a:lnTo>
                    <a:pt x="4024" y="1395"/>
                  </a:lnTo>
                  <a:lnTo>
                    <a:pt x="4329" y="813"/>
                  </a:lnTo>
                  <a:lnTo>
                    <a:pt x="4644" y="813"/>
                  </a:lnTo>
                  <a:lnTo>
                    <a:pt x="4883" y="1243"/>
                  </a:lnTo>
                  <a:cubicBezTo>
                    <a:pt x="4913" y="1296"/>
                    <a:pt x="4966" y="1323"/>
                    <a:pt x="5019" y="1323"/>
                  </a:cubicBezTo>
                  <a:cubicBezTo>
                    <a:pt x="5078" y="1323"/>
                    <a:pt x="5136" y="1291"/>
                    <a:pt x="5164" y="1228"/>
                  </a:cubicBezTo>
                  <a:lnTo>
                    <a:pt x="5383" y="712"/>
                  </a:lnTo>
                  <a:cubicBezTo>
                    <a:pt x="5422" y="622"/>
                    <a:pt x="5412" y="517"/>
                    <a:pt x="5356" y="436"/>
                  </a:cubicBezTo>
                  <a:lnTo>
                    <a:pt x="5356" y="436"/>
                  </a:lnTo>
                  <a:cubicBezTo>
                    <a:pt x="5879" y="575"/>
                    <a:pt x="6363" y="828"/>
                    <a:pt x="6777" y="1177"/>
                  </a:cubicBezTo>
                  <a:cubicBezTo>
                    <a:pt x="6806" y="1201"/>
                    <a:pt x="6842" y="1213"/>
                    <a:pt x="6877" y="1213"/>
                  </a:cubicBezTo>
                  <a:cubicBezTo>
                    <a:pt x="6921" y="1213"/>
                    <a:pt x="6965" y="1194"/>
                    <a:pt x="6996" y="1158"/>
                  </a:cubicBezTo>
                  <a:cubicBezTo>
                    <a:pt x="7053" y="1092"/>
                    <a:pt x="7045" y="992"/>
                    <a:pt x="6979" y="937"/>
                  </a:cubicBezTo>
                  <a:cubicBezTo>
                    <a:pt x="6231" y="310"/>
                    <a:pt x="5317" y="1"/>
                    <a:pt x="4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800"/>
                                        <p:tgtEl>
                                          <p:spTgt spid="1090"/>
                                        </p:tgtEl>
                                        <p:attrNameLst>
                                          <p:attrName>ppt_y</p:attrName>
                                        </p:attrNameLst>
                                      </p:cBhvr>
                                      <p:tavLst>
                                        <p:tav fmla="" tm="0">
                                          <p:val>
                                            <p:strVal val="#ppt_y-1"/>
                                          </p:val>
                                        </p:tav>
                                        <p:tav fmla="" tm="100000">
                                          <p:val>
                                            <p:strVal val="#ppt_y"/>
                                          </p:val>
                                        </p:tav>
                                      </p:tavLst>
                                    </p:anim>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3800"/>
                            </p:stCondLst>
                            <p:childTnLst>
                              <p:par>
                                <p:cTn fill="hold" nodeType="afterEffect" presetClass="entr" presetID="2" presetSubtype="8">
                                  <p:stCondLst>
                                    <p:cond delay="0"/>
                                  </p:stCondLst>
                                  <p:childTnLst>
                                    <p:set>
                                      <p:cBhvr>
                                        <p:cTn dur="1" fill="hold">
                                          <p:stCondLst>
                                            <p:cond delay="0"/>
                                          </p:stCondLst>
                                        </p:cTn>
                                        <p:tgtEl>
                                          <p:spTgt spid="1079"/>
                                        </p:tgtEl>
                                        <p:attrNameLst>
                                          <p:attrName>style.visibility</p:attrName>
                                        </p:attrNameLst>
                                      </p:cBhvr>
                                      <p:to>
                                        <p:strVal val="visible"/>
                                      </p:to>
                                    </p:set>
                                    <p:anim calcmode="lin" valueType="num">
                                      <p:cBhvr additive="base">
                                        <p:cTn dur="800"/>
                                        <p:tgtEl>
                                          <p:spTgt spid="1079"/>
                                        </p:tgtEl>
                                        <p:attrNameLst>
                                          <p:attrName>ppt_x</p:attrName>
                                        </p:attrNameLst>
                                      </p:cBhvr>
                                      <p:tavLst>
                                        <p:tav fmla="" tm="0">
                                          <p:val>
                                            <p:strVal val="#ppt_x-1"/>
                                          </p:val>
                                        </p:tav>
                                        <p:tav fmla="" tm="100000">
                                          <p:val>
                                            <p:strVal val="#ppt_x"/>
                                          </p:val>
                                        </p:tav>
                                      </p:tavLst>
                                    </p:anim>
                                  </p:childTnLst>
                                </p:cTn>
                              </p:par>
                            </p:childTnLst>
                          </p:cTn>
                        </p:par>
                        <p:par>
                          <p:cTn fill="hold">
                            <p:stCondLst>
                              <p:cond delay="4600"/>
                            </p:stCondLst>
                            <p:childTnLst>
                              <p:par>
                                <p:cTn fill="hold" nodeType="afterEffect" presetClass="entr" presetID="2" presetSubtype="8">
                                  <p:stCondLst>
                                    <p:cond delay="0"/>
                                  </p:stCondLst>
                                  <p:childTnLst>
                                    <p:set>
                                      <p:cBhvr>
                                        <p:cTn dur="1" fill="hold">
                                          <p:stCondLst>
                                            <p:cond delay="0"/>
                                          </p:stCondLst>
                                        </p:cTn>
                                        <p:tgtEl>
                                          <p:spTgt spid="1080"/>
                                        </p:tgtEl>
                                        <p:attrNameLst>
                                          <p:attrName>style.visibility</p:attrName>
                                        </p:attrNameLst>
                                      </p:cBhvr>
                                      <p:to>
                                        <p:strVal val="visible"/>
                                      </p:to>
                                    </p:set>
                                    <p:anim calcmode="lin" valueType="num">
                                      <p:cBhvr additive="base">
                                        <p:cTn dur="800"/>
                                        <p:tgtEl>
                                          <p:spTgt spid="1080"/>
                                        </p:tgtEl>
                                        <p:attrNameLst>
                                          <p:attrName>ppt_x</p:attrName>
                                        </p:attrNameLst>
                                      </p:cBhvr>
                                      <p:tavLst>
                                        <p:tav fmla="" tm="0">
                                          <p:val>
                                            <p:strVal val="#ppt_x-1"/>
                                          </p:val>
                                        </p:tav>
                                        <p:tav fmla="" tm="100000">
                                          <p:val>
                                            <p:strVal val="#ppt_x"/>
                                          </p:val>
                                        </p:tav>
                                      </p:tavLst>
                                    </p:anim>
                                  </p:childTnLst>
                                </p:cTn>
                              </p:par>
                            </p:childTnLst>
                          </p:cTn>
                        </p:par>
                        <p:par>
                          <p:cTn fill="hold">
                            <p:stCondLst>
                              <p:cond delay="5400"/>
                            </p:stCondLst>
                            <p:childTnLst>
                              <p:par>
                                <p:cTn fill="hold" nodeType="afterEffect" presetClass="entr" presetID="2" presetSubtype="2">
                                  <p:stCondLst>
                                    <p:cond delay="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800"/>
                                        <p:tgtEl>
                                          <p:spTgt spid="1078"/>
                                        </p:tgtEl>
                                        <p:attrNameLst>
                                          <p:attrName>ppt_x</p:attrName>
                                        </p:attrNameLst>
                                      </p:cBhvr>
                                      <p:tavLst>
                                        <p:tav fmla="" tm="0">
                                          <p:val>
                                            <p:strVal val="#ppt_x+1"/>
                                          </p:val>
                                        </p:tav>
                                        <p:tav fmla="" tm="100000">
                                          <p:val>
                                            <p:strVal val="#ppt_x"/>
                                          </p:val>
                                        </p:tav>
                                      </p:tavLst>
                                    </p:anim>
                                  </p:childTnLst>
                                </p:cTn>
                              </p:par>
                            </p:childTnLst>
                          </p:cTn>
                        </p:par>
                        <p:par>
                          <p:cTn fill="hold">
                            <p:stCondLst>
                              <p:cond delay="6200"/>
                            </p:stCondLst>
                            <p:childTnLst>
                              <p:par>
                                <p:cTn fill="hold" nodeType="afterEffect" presetClass="entr" presetID="2" presetSubtype="2">
                                  <p:stCondLst>
                                    <p:cond delay="0"/>
                                  </p:stCondLst>
                                  <p:childTnLst>
                                    <p:set>
                                      <p:cBhvr>
                                        <p:cTn dur="1" fill="hold">
                                          <p:stCondLst>
                                            <p:cond delay="0"/>
                                          </p:stCondLst>
                                        </p:cTn>
                                        <p:tgtEl>
                                          <p:spTgt spid="1075"/>
                                        </p:tgtEl>
                                        <p:attrNameLst>
                                          <p:attrName>style.visibility</p:attrName>
                                        </p:attrNameLst>
                                      </p:cBhvr>
                                      <p:to>
                                        <p:strVal val="visible"/>
                                      </p:to>
                                    </p:set>
                                    <p:anim calcmode="lin" valueType="num">
                                      <p:cBhvr additive="base">
                                        <p:cTn dur="800"/>
                                        <p:tgtEl>
                                          <p:spTgt spid="1075"/>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800"/>
                                        <p:tgtEl>
                                          <p:spTgt spid="1082"/>
                                        </p:tgtEl>
                                        <p:attrNameLst>
                                          <p:attrName>ppt_y</p:attrName>
                                        </p:attrNameLst>
                                      </p:cBhvr>
                                      <p:tavLst>
                                        <p:tav fmla="" tm="0">
                                          <p:val>
                                            <p:strVal val="#ppt_y+1"/>
                                          </p:val>
                                        </p:tav>
                                        <p:tav fmla="" tm="100000">
                                          <p:val>
                                            <p:strVal val="#ppt_y"/>
                                          </p:val>
                                        </p:tav>
                                      </p:tavLst>
                                    </p:anim>
                                  </p:childTnLst>
                                </p:cTn>
                              </p:par>
                            </p:childTnLst>
                          </p:cTn>
                        </p:par>
                        <p:par>
                          <p:cTn fill="hold">
                            <p:stCondLst>
                              <p:cond delay="7800"/>
                            </p:stCondLst>
                            <p:childTnLst>
                              <p:par>
                                <p:cTn fill="hold" nodeType="after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500"/>
                                        <p:tgtEl>
                                          <p:spTgt spid="1089"/>
                                        </p:tgtEl>
                                      </p:cBhvr>
                                    </p:animEffect>
                                  </p:childTnLst>
                                </p:cTn>
                              </p:par>
                            </p:childTnLst>
                          </p:cTn>
                        </p:par>
                        <p:par>
                          <p:cTn fill="hold">
                            <p:stCondLst>
                              <p:cond delay="8300"/>
                            </p:stCondLst>
                            <p:childTnLst>
                              <p:par>
                                <p:cTn fill="hold" nodeType="after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500"/>
                                        <p:tgtEl>
                                          <p:spTgt spid="1086"/>
                                        </p:tgtEl>
                                      </p:cBhvr>
                                    </p:animEffect>
                                  </p:childTnLst>
                                </p:cTn>
                              </p:par>
                            </p:childTnLst>
                          </p:cTn>
                        </p:par>
                        <p:par>
                          <p:cTn fill="hold">
                            <p:stCondLst>
                              <p:cond delay="8800"/>
                            </p:stCondLst>
                            <p:childTnLst>
                              <p:par>
                                <p:cTn fill="hold" nodeType="afterEffect" presetClass="entr" presetID="2" presetSubtype="8">
                                  <p:stCondLst>
                                    <p:cond delay="0"/>
                                  </p:stCondLst>
                                  <p:childTnLst>
                                    <p:set>
                                      <p:cBhvr>
                                        <p:cTn dur="1" fill="hold">
                                          <p:stCondLst>
                                            <p:cond delay="0"/>
                                          </p:stCondLst>
                                        </p:cTn>
                                        <p:tgtEl>
                                          <p:spTgt spid="1074"/>
                                        </p:tgtEl>
                                        <p:attrNameLst>
                                          <p:attrName>style.visibility</p:attrName>
                                        </p:attrNameLst>
                                      </p:cBhvr>
                                      <p:to>
                                        <p:strVal val="visible"/>
                                      </p:to>
                                    </p:set>
                                    <p:anim calcmode="lin" valueType="num">
                                      <p:cBhvr additive="base">
                                        <p:cTn dur="800"/>
                                        <p:tgtEl>
                                          <p:spTgt spid="1074"/>
                                        </p:tgtEl>
                                        <p:attrNameLst>
                                          <p:attrName>ppt_x</p:attrName>
                                        </p:attrNameLst>
                                      </p:cBhvr>
                                      <p:tavLst>
                                        <p:tav fmla="" tm="0">
                                          <p:val>
                                            <p:strVal val="#ppt_x-1"/>
                                          </p:val>
                                        </p:tav>
                                        <p:tav fmla="" tm="100000">
                                          <p:val>
                                            <p:strVal val="#ppt_x"/>
                                          </p:val>
                                        </p:tav>
                                      </p:tavLst>
                                    </p:anim>
                                  </p:childTnLst>
                                </p:cTn>
                              </p:par>
                            </p:childTnLst>
                          </p:cTn>
                        </p:par>
                        <p:par>
                          <p:cTn fill="hold">
                            <p:stCondLst>
                              <p:cond delay="9600"/>
                            </p:stCondLst>
                            <p:childTnLst>
                              <p:par>
                                <p:cTn fill="hold" nodeType="afterEffect" presetClass="entr" presetID="2" presetSubtype="8">
                                  <p:stCondLst>
                                    <p:cond delay="0"/>
                                  </p:stCondLst>
                                  <p:childTnLst>
                                    <p:set>
                                      <p:cBhvr>
                                        <p:cTn dur="1" fill="hold">
                                          <p:stCondLst>
                                            <p:cond delay="0"/>
                                          </p:stCondLst>
                                        </p:cTn>
                                        <p:tgtEl>
                                          <p:spTgt spid="1081"/>
                                        </p:tgtEl>
                                        <p:attrNameLst>
                                          <p:attrName>style.visibility</p:attrName>
                                        </p:attrNameLst>
                                      </p:cBhvr>
                                      <p:to>
                                        <p:strVal val="visible"/>
                                      </p:to>
                                    </p:set>
                                    <p:anim calcmode="lin" valueType="num">
                                      <p:cBhvr additive="base">
                                        <p:cTn dur="800"/>
                                        <p:tgtEl>
                                          <p:spTgt spid="1081"/>
                                        </p:tgtEl>
                                        <p:attrNameLst>
                                          <p:attrName>ppt_x</p:attrName>
                                        </p:attrNameLst>
                                      </p:cBhvr>
                                      <p:tavLst>
                                        <p:tav fmla="" tm="0">
                                          <p:val>
                                            <p:strVal val="#ppt_x-1"/>
                                          </p:val>
                                        </p:tav>
                                        <p:tav fmla="" tm="100000">
                                          <p:val>
                                            <p:strVal val="#ppt_x"/>
                                          </p:val>
                                        </p:tav>
                                      </p:tavLst>
                                    </p:anim>
                                  </p:childTnLst>
                                </p:cTn>
                              </p:par>
                            </p:childTnLst>
                          </p:cTn>
                        </p:par>
                        <p:par>
                          <p:cTn fill="hold">
                            <p:stCondLst>
                              <p:cond delay="10400"/>
                            </p:stCondLst>
                            <p:childTnLst>
                              <p:par>
                                <p:cTn fill="hold" nodeType="afterEffect" presetClass="entr" presetID="2" presetSubtype="2">
                                  <p:stCondLst>
                                    <p:cond delay="0"/>
                                  </p:stCondLst>
                                  <p:childTnLst>
                                    <p:set>
                                      <p:cBhvr>
                                        <p:cTn dur="1" fill="hold">
                                          <p:stCondLst>
                                            <p:cond delay="0"/>
                                          </p:stCondLst>
                                        </p:cTn>
                                        <p:tgtEl>
                                          <p:spTgt spid="1077"/>
                                        </p:tgtEl>
                                        <p:attrNameLst>
                                          <p:attrName>style.visibility</p:attrName>
                                        </p:attrNameLst>
                                      </p:cBhvr>
                                      <p:to>
                                        <p:strVal val="visible"/>
                                      </p:to>
                                    </p:set>
                                    <p:anim calcmode="lin" valueType="num">
                                      <p:cBhvr additive="base">
                                        <p:cTn dur="800"/>
                                        <p:tgtEl>
                                          <p:spTgt spid="1077"/>
                                        </p:tgtEl>
                                        <p:attrNameLst>
                                          <p:attrName>ppt_x</p:attrName>
                                        </p:attrNameLst>
                                      </p:cBhvr>
                                      <p:tavLst>
                                        <p:tav fmla="" tm="0">
                                          <p:val>
                                            <p:strVal val="#ppt_x+1"/>
                                          </p:val>
                                        </p:tav>
                                        <p:tav fmla="" tm="100000">
                                          <p:val>
                                            <p:strVal val="#ppt_x"/>
                                          </p:val>
                                        </p:tav>
                                      </p:tavLst>
                                    </p:anim>
                                  </p:childTnLst>
                                </p:cTn>
                              </p:par>
                            </p:childTnLst>
                          </p:cTn>
                        </p:par>
                        <p:par>
                          <p:cTn fill="hold">
                            <p:stCondLst>
                              <p:cond delay="11200"/>
                            </p:stCondLst>
                            <p:childTnLst>
                              <p:par>
                                <p:cTn fill="hold" nodeType="afterEffect" presetClass="entr" presetID="2" presetSubtype="2">
                                  <p:stCondLst>
                                    <p:cond delay="0"/>
                                  </p:stCondLst>
                                  <p:childTnLst>
                                    <p:set>
                                      <p:cBhvr>
                                        <p:cTn dur="1" fill="hold">
                                          <p:stCondLst>
                                            <p:cond delay="0"/>
                                          </p:stCondLst>
                                        </p:cTn>
                                        <p:tgtEl>
                                          <p:spTgt spid="1076"/>
                                        </p:tgtEl>
                                        <p:attrNameLst>
                                          <p:attrName>style.visibility</p:attrName>
                                        </p:attrNameLst>
                                      </p:cBhvr>
                                      <p:to>
                                        <p:strVal val="visible"/>
                                      </p:to>
                                    </p:set>
                                    <p:anim calcmode="lin" valueType="num">
                                      <p:cBhvr additive="base">
                                        <p:cTn dur="800"/>
                                        <p:tgtEl>
                                          <p:spTgt spid="10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5" name="Shape 1105"/>
        <p:cNvGrpSpPr/>
        <p:nvPr/>
      </p:nvGrpSpPr>
      <p:grpSpPr>
        <a:xfrm>
          <a:off x="0" y="0"/>
          <a:ext cx="0" cy="0"/>
          <a:chOff x="0" y="0"/>
          <a:chExt cx="0" cy="0"/>
        </a:xfrm>
      </p:grpSpPr>
      <p:sp>
        <p:nvSpPr>
          <p:cNvPr id="1106" name="Google Shape;1106;p11"/>
          <p:cNvSpPr txBox="1"/>
          <p:nvPr>
            <p:ph idx="1" type="subTitle"/>
          </p:nvPr>
        </p:nvSpPr>
        <p:spPr>
          <a:xfrm flipH="1">
            <a:off x="2262175" y="4807450"/>
            <a:ext cx="4855200" cy="6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2800"/>
              <a:buNone/>
            </a:pPr>
            <a:r>
              <a:t/>
            </a:r>
            <a:endParaRPr>
              <a:solidFill>
                <a:schemeClr val="dk1"/>
              </a:solidFill>
            </a:endParaRPr>
          </a:p>
        </p:txBody>
      </p:sp>
      <p:sp>
        <p:nvSpPr>
          <p:cNvPr id="1107" name="Google Shape;1107;p11"/>
          <p:cNvSpPr txBox="1"/>
          <p:nvPr>
            <p:ph type="title"/>
          </p:nvPr>
        </p:nvSpPr>
        <p:spPr>
          <a:xfrm>
            <a:off x="2262166" y="1494575"/>
            <a:ext cx="4855200" cy="163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dk1"/>
                </a:solidFill>
              </a:rPr>
              <a:t>Thank You</a:t>
            </a:r>
            <a:r>
              <a:rPr lang="en">
                <a:solidFill>
                  <a:schemeClr val="dk1"/>
                </a:solidFill>
              </a:rPr>
              <a: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cxnSp>
        <p:nvCxnSpPr>
          <p:cNvPr id="746" name="Google Shape;746;g2dce1a554e4_28_289"/>
          <p:cNvCxnSpPr/>
          <p:nvPr/>
        </p:nvCxnSpPr>
        <p:spPr>
          <a:xfrm rot="10800000">
            <a:off x="7456500" y="1491350"/>
            <a:ext cx="1687500" cy="0"/>
          </a:xfrm>
          <a:prstGeom prst="straightConnector1">
            <a:avLst/>
          </a:prstGeom>
          <a:noFill/>
          <a:ln cap="flat" cmpd="sng" w="9525">
            <a:solidFill>
              <a:schemeClr val="dk1"/>
            </a:solidFill>
            <a:prstDash val="solid"/>
            <a:round/>
            <a:headEnd len="sm" w="sm" type="none"/>
            <a:tailEnd len="sm" w="sm" type="none"/>
          </a:ln>
        </p:spPr>
      </p:cxnSp>
      <p:cxnSp>
        <p:nvCxnSpPr>
          <p:cNvPr id="747" name="Google Shape;747;g2dce1a554e4_28_289"/>
          <p:cNvCxnSpPr/>
          <p:nvPr/>
        </p:nvCxnSpPr>
        <p:spPr>
          <a:xfrm rot="10800000">
            <a:off x="6747625" y="2951750"/>
            <a:ext cx="2429400" cy="0"/>
          </a:xfrm>
          <a:prstGeom prst="straightConnector1">
            <a:avLst/>
          </a:prstGeom>
          <a:noFill/>
          <a:ln cap="flat" cmpd="sng" w="9525">
            <a:solidFill>
              <a:schemeClr val="dk1"/>
            </a:solidFill>
            <a:prstDash val="solid"/>
            <a:round/>
            <a:headEnd len="sm" w="sm" type="none"/>
            <a:tailEnd len="sm" w="sm" type="none"/>
          </a:ln>
        </p:spPr>
      </p:cxnSp>
      <p:sp>
        <p:nvSpPr>
          <p:cNvPr id="748" name="Google Shape;748;g2dce1a554e4_28_289"/>
          <p:cNvSpPr txBox="1"/>
          <p:nvPr>
            <p:ph type="ctrTitle"/>
          </p:nvPr>
        </p:nvSpPr>
        <p:spPr>
          <a:xfrm>
            <a:off x="723599" y="470625"/>
            <a:ext cx="20757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A manifesto for agile data science</a:t>
            </a:r>
            <a:endParaRPr/>
          </a:p>
        </p:txBody>
      </p:sp>
      <p:cxnSp>
        <p:nvCxnSpPr>
          <p:cNvPr id="749" name="Google Shape;749;g2dce1a554e4_28_289"/>
          <p:cNvCxnSpPr/>
          <p:nvPr/>
        </p:nvCxnSpPr>
        <p:spPr>
          <a:xfrm rot="10800000">
            <a:off x="6219352" y="3703400"/>
            <a:ext cx="3507600" cy="0"/>
          </a:xfrm>
          <a:prstGeom prst="straightConnector1">
            <a:avLst/>
          </a:prstGeom>
          <a:noFill/>
          <a:ln cap="flat" cmpd="sng" w="9525">
            <a:solidFill>
              <a:schemeClr val="dk1"/>
            </a:solidFill>
            <a:prstDash val="solid"/>
            <a:round/>
            <a:headEnd len="sm" w="sm" type="none"/>
            <a:tailEnd len="sm" w="sm" type="none"/>
          </a:ln>
        </p:spPr>
      </p:cxnSp>
      <p:cxnSp>
        <p:nvCxnSpPr>
          <p:cNvPr id="750" name="Google Shape;750;g2dce1a554e4_28_289"/>
          <p:cNvCxnSpPr/>
          <p:nvPr/>
        </p:nvCxnSpPr>
        <p:spPr>
          <a:xfrm rot="10800000">
            <a:off x="5156500" y="4446225"/>
            <a:ext cx="4235700" cy="0"/>
          </a:xfrm>
          <a:prstGeom prst="straightConnector1">
            <a:avLst/>
          </a:prstGeom>
          <a:noFill/>
          <a:ln cap="flat" cmpd="sng" w="9525">
            <a:solidFill>
              <a:schemeClr val="dk1"/>
            </a:solidFill>
            <a:prstDash val="solid"/>
            <a:round/>
            <a:headEnd len="sm" w="sm" type="none"/>
            <a:tailEnd len="sm" w="sm" type="none"/>
          </a:ln>
        </p:spPr>
      </p:cxnSp>
      <p:cxnSp>
        <p:nvCxnSpPr>
          <p:cNvPr id="751" name="Google Shape;751;g2dce1a554e4_28_289"/>
          <p:cNvCxnSpPr/>
          <p:nvPr/>
        </p:nvCxnSpPr>
        <p:spPr>
          <a:xfrm rot="10800000">
            <a:off x="7132750" y="2186750"/>
            <a:ext cx="2124300" cy="0"/>
          </a:xfrm>
          <a:prstGeom prst="straightConnector1">
            <a:avLst/>
          </a:prstGeom>
          <a:noFill/>
          <a:ln cap="flat" cmpd="sng" w="9525">
            <a:solidFill>
              <a:schemeClr val="dk1"/>
            </a:solidFill>
            <a:prstDash val="solid"/>
            <a:round/>
            <a:headEnd len="sm" w="sm" type="none"/>
            <a:tailEnd len="sm" w="sm" type="none"/>
          </a:ln>
        </p:spPr>
      </p:cxnSp>
      <p:sp>
        <p:nvSpPr>
          <p:cNvPr id="752" name="Google Shape;752;g2dce1a554e4_28_289"/>
          <p:cNvSpPr txBox="1"/>
          <p:nvPr/>
        </p:nvSpPr>
        <p:spPr>
          <a:xfrm>
            <a:off x="4506300" y="880679"/>
            <a:ext cx="1851600" cy="171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M Serif Display"/>
                <a:ea typeface="DM Serif Display"/>
                <a:cs typeface="DM Serif Display"/>
                <a:sym typeface="DM Serif Display"/>
              </a:rPr>
              <a:t>Action</a:t>
            </a:r>
            <a:endParaRPr b="0" i="0" sz="1000" u="none" cap="none" strike="noStrike">
              <a:solidFill>
                <a:schemeClr val="lt1"/>
              </a:solidFill>
              <a:latin typeface="Open Sans Light"/>
              <a:ea typeface="Open Sans Light"/>
              <a:cs typeface="Open Sans Light"/>
              <a:sym typeface="Open Sans Light"/>
            </a:endParaRPr>
          </a:p>
        </p:txBody>
      </p:sp>
      <p:sp>
        <p:nvSpPr>
          <p:cNvPr id="753" name="Google Shape;753;g2dce1a554e4_28_289"/>
          <p:cNvSpPr txBox="1"/>
          <p:nvPr/>
        </p:nvSpPr>
        <p:spPr>
          <a:xfrm>
            <a:off x="4506225" y="1069988"/>
            <a:ext cx="1851600" cy="399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100" u="none" cap="none" strike="noStrike">
                <a:solidFill>
                  <a:schemeClr val="lt1"/>
                </a:solidFill>
                <a:latin typeface="Open Sans Light"/>
                <a:ea typeface="Open Sans Light"/>
                <a:cs typeface="Open Sans Light"/>
                <a:sym typeface="Open Sans Light"/>
              </a:rPr>
              <a:t>Strategy &amp; Recommendation</a:t>
            </a:r>
            <a:endParaRPr b="0" i="0" sz="1100" u="none" cap="none" strike="noStrike">
              <a:solidFill>
                <a:schemeClr val="lt1"/>
              </a:solidFill>
              <a:latin typeface="Open Sans Light"/>
              <a:ea typeface="Open Sans Light"/>
              <a:cs typeface="Open Sans Light"/>
              <a:sym typeface="Open Sans Light"/>
            </a:endParaRPr>
          </a:p>
        </p:txBody>
      </p:sp>
      <p:sp>
        <p:nvSpPr>
          <p:cNvPr id="754" name="Google Shape;754;g2dce1a554e4_28_289"/>
          <p:cNvSpPr txBox="1"/>
          <p:nvPr/>
        </p:nvSpPr>
        <p:spPr>
          <a:xfrm>
            <a:off x="3835938" y="1608342"/>
            <a:ext cx="1851600" cy="171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M Serif Display"/>
                <a:ea typeface="DM Serif Display"/>
                <a:cs typeface="DM Serif Display"/>
                <a:sym typeface="DM Serif Display"/>
              </a:rPr>
              <a:t>Prediction</a:t>
            </a:r>
            <a:endParaRPr b="0" i="0" sz="1000" u="none" cap="none" strike="noStrike">
              <a:solidFill>
                <a:schemeClr val="lt1"/>
              </a:solidFill>
              <a:latin typeface="Open Sans Light"/>
              <a:ea typeface="Open Sans Light"/>
              <a:cs typeface="Open Sans Light"/>
              <a:sym typeface="Open Sans Light"/>
            </a:endParaRPr>
          </a:p>
        </p:txBody>
      </p:sp>
      <p:sp>
        <p:nvSpPr>
          <p:cNvPr id="755" name="Google Shape;755;g2dce1a554e4_28_289"/>
          <p:cNvSpPr txBox="1"/>
          <p:nvPr/>
        </p:nvSpPr>
        <p:spPr>
          <a:xfrm>
            <a:off x="3835863" y="1797650"/>
            <a:ext cx="1851600" cy="399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100" u="none" cap="none" strike="noStrike">
                <a:solidFill>
                  <a:schemeClr val="lt1"/>
                </a:solidFill>
                <a:latin typeface="Open Sans Light"/>
                <a:ea typeface="Open Sans Light"/>
                <a:cs typeface="Open Sans Light"/>
                <a:sym typeface="Open Sans Light"/>
              </a:rPr>
              <a:t>ML &amp; Causal Inference</a:t>
            </a:r>
            <a:endParaRPr b="0" i="0" sz="1100" u="none" cap="none" strike="noStrike">
              <a:solidFill>
                <a:schemeClr val="lt1"/>
              </a:solidFill>
              <a:latin typeface="Open Sans Light"/>
              <a:ea typeface="Open Sans Light"/>
              <a:cs typeface="Open Sans Light"/>
              <a:sym typeface="Open Sans Light"/>
            </a:endParaRPr>
          </a:p>
        </p:txBody>
      </p:sp>
      <p:sp>
        <p:nvSpPr>
          <p:cNvPr id="756" name="Google Shape;756;g2dce1a554e4_28_289"/>
          <p:cNvSpPr txBox="1"/>
          <p:nvPr/>
        </p:nvSpPr>
        <p:spPr>
          <a:xfrm>
            <a:off x="3183500" y="2338985"/>
            <a:ext cx="1851600" cy="171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M Serif Display"/>
                <a:ea typeface="DM Serif Display"/>
                <a:cs typeface="DM Serif Display"/>
                <a:sym typeface="DM Serif Display"/>
              </a:rPr>
              <a:t>Reports</a:t>
            </a:r>
            <a:endParaRPr b="0" i="0" sz="1000" u="none" cap="none" strike="noStrike">
              <a:solidFill>
                <a:schemeClr val="lt1"/>
              </a:solidFill>
              <a:latin typeface="Open Sans Light"/>
              <a:ea typeface="Open Sans Light"/>
              <a:cs typeface="Open Sans Light"/>
              <a:sym typeface="Open Sans Light"/>
            </a:endParaRPr>
          </a:p>
        </p:txBody>
      </p:sp>
      <p:sp>
        <p:nvSpPr>
          <p:cNvPr id="757" name="Google Shape;757;g2dce1a554e4_28_289"/>
          <p:cNvSpPr txBox="1"/>
          <p:nvPr/>
        </p:nvSpPr>
        <p:spPr>
          <a:xfrm>
            <a:off x="3183425" y="2528294"/>
            <a:ext cx="1851600" cy="399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100" u="none" cap="none" strike="noStrike">
                <a:solidFill>
                  <a:schemeClr val="lt1"/>
                </a:solidFill>
                <a:latin typeface="Open Sans Light"/>
                <a:ea typeface="Open Sans Light"/>
                <a:cs typeface="Open Sans Light"/>
                <a:sym typeface="Open Sans Light"/>
              </a:rPr>
              <a:t>Market Segmentation</a:t>
            </a:r>
            <a:endParaRPr b="0" i="0" sz="1100" u="none" cap="none" strike="noStrike">
              <a:solidFill>
                <a:schemeClr val="lt1"/>
              </a:solidFill>
              <a:latin typeface="Open Sans Light"/>
              <a:ea typeface="Open Sans Light"/>
              <a:cs typeface="Open Sans Light"/>
              <a:sym typeface="Open Sans Light"/>
            </a:endParaRPr>
          </a:p>
        </p:txBody>
      </p:sp>
      <p:sp>
        <p:nvSpPr>
          <p:cNvPr id="758" name="Google Shape;758;g2dce1a554e4_28_289"/>
          <p:cNvSpPr txBox="1"/>
          <p:nvPr/>
        </p:nvSpPr>
        <p:spPr>
          <a:xfrm>
            <a:off x="2503113" y="3068172"/>
            <a:ext cx="1851600" cy="171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M Serif Display"/>
                <a:ea typeface="DM Serif Display"/>
                <a:cs typeface="DM Serif Display"/>
                <a:sym typeface="DM Serif Display"/>
              </a:rPr>
              <a:t>Charts</a:t>
            </a:r>
            <a:endParaRPr b="0" i="0" sz="1000" u="none" cap="none" strike="noStrike">
              <a:solidFill>
                <a:schemeClr val="lt1"/>
              </a:solidFill>
              <a:latin typeface="Open Sans Light"/>
              <a:ea typeface="Open Sans Light"/>
              <a:cs typeface="Open Sans Light"/>
              <a:sym typeface="Open Sans Light"/>
            </a:endParaRPr>
          </a:p>
        </p:txBody>
      </p:sp>
      <p:sp>
        <p:nvSpPr>
          <p:cNvPr id="759" name="Google Shape;759;g2dce1a554e4_28_289"/>
          <p:cNvSpPr txBox="1"/>
          <p:nvPr/>
        </p:nvSpPr>
        <p:spPr>
          <a:xfrm>
            <a:off x="2162048" y="3257475"/>
            <a:ext cx="2666700" cy="399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100" u="none" cap="none" strike="noStrike">
                <a:solidFill>
                  <a:schemeClr val="lt1"/>
                </a:solidFill>
                <a:latin typeface="Open Sans Light"/>
                <a:ea typeface="Open Sans Light"/>
                <a:cs typeface="Open Sans Light"/>
                <a:sym typeface="Open Sans Light"/>
              </a:rPr>
              <a:t>Clean, Aggregate, Visualize </a:t>
            </a:r>
            <a:endParaRPr b="0" i="0" sz="1100" u="none" cap="none" strike="noStrike">
              <a:solidFill>
                <a:schemeClr val="lt1"/>
              </a:solidFill>
              <a:latin typeface="Open Sans Light"/>
              <a:ea typeface="Open Sans Light"/>
              <a:cs typeface="Open Sans Light"/>
              <a:sym typeface="Open Sans Light"/>
            </a:endParaRPr>
          </a:p>
        </p:txBody>
      </p:sp>
      <p:sp>
        <p:nvSpPr>
          <p:cNvPr id="760" name="Google Shape;760;g2dce1a554e4_28_289"/>
          <p:cNvSpPr txBox="1"/>
          <p:nvPr/>
        </p:nvSpPr>
        <p:spPr>
          <a:xfrm>
            <a:off x="1829425" y="3796534"/>
            <a:ext cx="1851600" cy="171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M Serif Display"/>
                <a:ea typeface="DM Serif Display"/>
                <a:cs typeface="DM Serif Display"/>
                <a:sym typeface="DM Serif Display"/>
              </a:rPr>
              <a:t> Records</a:t>
            </a:r>
            <a:endParaRPr b="0" i="0" sz="1000" u="none" cap="none" strike="noStrike">
              <a:solidFill>
                <a:schemeClr val="lt1"/>
              </a:solidFill>
              <a:latin typeface="Open Sans Light"/>
              <a:ea typeface="Open Sans Light"/>
              <a:cs typeface="Open Sans Light"/>
              <a:sym typeface="Open Sans Light"/>
            </a:endParaRPr>
          </a:p>
        </p:txBody>
      </p:sp>
      <p:sp>
        <p:nvSpPr>
          <p:cNvPr id="761" name="Google Shape;761;g2dce1a554e4_28_289"/>
          <p:cNvSpPr txBox="1"/>
          <p:nvPr/>
        </p:nvSpPr>
        <p:spPr>
          <a:xfrm>
            <a:off x="1829350" y="3985842"/>
            <a:ext cx="1851600" cy="399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100" u="none" cap="none" strike="noStrike">
                <a:solidFill>
                  <a:schemeClr val="lt1"/>
                </a:solidFill>
                <a:latin typeface="Open Sans Light"/>
                <a:ea typeface="Open Sans Light"/>
                <a:cs typeface="Open Sans Light"/>
                <a:sym typeface="Open Sans Light"/>
              </a:rPr>
              <a:t>Collet dataset: Kaggle</a:t>
            </a:r>
            <a:endParaRPr b="0" i="0" sz="1500" u="none" cap="none" strike="noStrike">
              <a:solidFill>
                <a:srgbClr val="000000"/>
              </a:solidFill>
              <a:latin typeface="Arial"/>
              <a:ea typeface="Arial"/>
              <a:cs typeface="Arial"/>
              <a:sym typeface="Arial"/>
            </a:endParaRPr>
          </a:p>
        </p:txBody>
      </p:sp>
      <p:sp>
        <p:nvSpPr>
          <p:cNvPr id="762" name="Google Shape;762;g2dce1a554e4_28_289"/>
          <p:cNvSpPr txBox="1"/>
          <p:nvPr>
            <p:ph type="ctrTitle"/>
          </p:nvPr>
        </p:nvSpPr>
        <p:spPr>
          <a:xfrm>
            <a:off x="5570925" y="111200"/>
            <a:ext cx="2075700" cy="55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Transaction rate</a:t>
            </a:r>
            <a:endParaRPr/>
          </a:p>
        </p:txBody>
      </p:sp>
      <p:sp>
        <p:nvSpPr>
          <p:cNvPr id="763" name="Google Shape;763;g2dce1a554e4_28_289"/>
          <p:cNvSpPr/>
          <p:nvPr/>
        </p:nvSpPr>
        <p:spPr>
          <a:xfrm>
            <a:off x="7370325" y="111200"/>
            <a:ext cx="276300" cy="3258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2"/>
          <p:cNvSpPr/>
          <p:nvPr/>
        </p:nvSpPr>
        <p:spPr>
          <a:xfrm>
            <a:off x="723600" y="3204575"/>
            <a:ext cx="7466700" cy="879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
          <p:cNvSpPr txBox="1"/>
          <p:nvPr>
            <p:ph idx="8" type="ctrTitle"/>
          </p:nvPr>
        </p:nvSpPr>
        <p:spPr>
          <a:xfrm>
            <a:off x="723598" y="470625"/>
            <a:ext cx="5626173" cy="7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Our team -Bit By Bit (</a:t>
            </a:r>
            <a:r>
              <a:rPr lang="en" u="sng">
                <a:solidFill>
                  <a:schemeClr val="hlink"/>
                </a:solidFill>
                <a:hlinkClick r:id="rId3"/>
              </a:rPr>
              <a:t>Demand-Forecasting-Vestiaire</a:t>
            </a:r>
            <a:r>
              <a:rPr lang="en"/>
              <a:t>)</a:t>
            </a:r>
            <a:endParaRPr/>
          </a:p>
        </p:txBody>
      </p:sp>
      <p:sp>
        <p:nvSpPr>
          <p:cNvPr id="1114" name="Google Shape;1114;p2"/>
          <p:cNvSpPr txBox="1"/>
          <p:nvPr>
            <p:ph type="ctrTitle"/>
          </p:nvPr>
        </p:nvSpPr>
        <p:spPr>
          <a:xfrm>
            <a:off x="6499521" y="3293191"/>
            <a:ext cx="1690800" cy="27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Yifei Liu</a:t>
            </a:r>
            <a:endParaRPr/>
          </a:p>
        </p:txBody>
      </p:sp>
      <p:sp>
        <p:nvSpPr>
          <p:cNvPr id="1115" name="Google Shape;1115;p2"/>
          <p:cNvSpPr txBox="1"/>
          <p:nvPr>
            <p:ph idx="1" type="subTitle"/>
          </p:nvPr>
        </p:nvSpPr>
        <p:spPr>
          <a:xfrm>
            <a:off x="6499521" y="3568943"/>
            <a:ext cx="1690800" cy="48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u="sng">
                <a:solidFill>
                  <a:schemeClr val="hlink"/>
                </a:solidFill>
                <a:hlinkClick r:id="rId4"/>
              </a:rPr>
              <a:t>p</a:t>
            </a:r>
            <a:r>
              <a:rPr lang="en" u="sng">
                <a:solidFill>
                  <a:schemeClr val="hlink"/>
                </a:solidFill>
                <a:hlinkClick r:id="rId5"/>
              </a:rPr>
              <a:t>otential-rd</a:t>
            </a:r>
            <a:endParaRPr/>
          </a:p>
        </p:txBody>
      </p:sp>
      <p:sp>
        <p:nvSpPr>
          <p:cNvPr id="1116" name="Google Shape;1116;p2"/>
          <p:cNvSpPr txBox="1"/>
          <p:nvPr>
            <p:ph idx="2" type="ctrTitle"/>
          </p:nvPr>
        </p:nvSpPr>
        <p:spPr>
          <a:xfrm>
            <a:off x="975094" y="3293196"/>
            <a:ext cx="1843332" cy="27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br>
              <a:rPr lang="en"/>
            </a:br>
            <a:br>
              <a:rPr lang="en"/>
            </a:br>
            <a:r>
              <a:rPr lang="en"/>
              <a:t>Berly Brigith Biju</a:t>
            </a:r>
            <a:endParaRPr/>
          </a:p>
        </p:txBody>
      </p:sp>
      <p:sp>
        <p:nvSpPr>
          <p:cNvPr id="1117" name="Google Shape;1117;p2"/>
          <p:cNvSpPr txBox="1"/>
          <p:nvPr>
            <p:ph idx="3" type="subTitle"/>
          </p:nvPr>
        </p:nvSpPr>
        <p:spPr>
          <a:xfrm>
            <a:off x="975094" y="3568950"/>
            <a:ext cx="1690800" cy="48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u="sng">
                <a:solidFill>
                  <a:schemeClr val="hlink"/>
                </a:solidFill>
                <a:hlinkClick r:id="rId6"/>
              </a:rPr>
              <a:t>Berlyb</a:t>
            </a:r>
            <a:endParaRPr/>
          </a:p>
        </p:txBody>
      </p:sp>
      <p:sp>
        <p:nvSpPr>
          <p:cNvPr id="1118" name="Google Shape;1118;p2"/>
          <p:cNvSpPr txBox="1"/>
          <p:nvPr>
            <p:ph idx="4" type="ctrTitle"/>
          </p:nvPr>
        </p:nvSpPr>
        <p:spPr>
          <a:xfrm>
            <a:off x="2818426" y="3293196"/>
            <a:ext cx="1690800" cy="27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Chloe He</a:t>
            </a:r>
            <a:endParaRPr/>
          </a:p>
        </p:txBody>
      </p:sp>
      <p:sp>
        <p:nvSpPr>
          <p:cNvPr id="1119" name="Google Shape;1119;p2"/>
          <p:cNvSpPr txBox="1"/>
          <p:nvPr>
            <p:ph idx="5" type="subTitle"/>
          </p:nvPr>
        </p:nvSpPr>
        <p:spPr>
          <a:xfrm>
            <a:off x="2818426" y="3568950"/>
            <a:ext cx="1690800" cy="48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b="0" i="0" lang="en" u="sng">
                <a:solidFill>
                  <a:srgbClr val="59636E"/>
                </a:solidFill>
                <a:latin typeface="Arial"/>
                <a:ea typeface="Arial"/>
                <a:cs typeface="Arial"/>
                <a:sym typeface="Arial"/>
                <a:hlinkClick r:id="rId7">
                  <a:extLst>
                    <a:ext uri="{A12FA001-AC4F-418D-AE19-62706E023703}">
                      <ahyp:hlinkClr val="tx"/>
                    </a:ext>
                  </a:extLst>
                </a:hlinkClick>
              </a:rPr>
              <a:t>pity-piggy</a:t>
            </a:r>
            <a:endParaRPr/>
          </a:p>
        </p:txBody>
      </p:sp>
      <p:sp>
        <p:nvSpPr>
          <p:cNvPr id="1120" name="Google Shape;1120;p2"/>
          <p:cNvSpPr txBox="1"/>
          <p:nvPr>
            <p:ph idx="6" type="ctrTitle"/>
          </p:nvPr>
        </p:nvSpPr>
        <p:spPr>
          <a:xfrm>
            <a:off x="4658972" y="3293200"/>
            <a:ext cx="1690800" cy="27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Samarth Annigeri</a:t>
            </a:r>
            <a:endParaRPr/>
          </a:p>
        </p:txBody>
      </p:sp>
      <p:sp>
        <p:nvSpPr>
          <p:cNvPr id="1121" name="Google Shape;1121;p2"/>
          <p:cNvSpPr txBox="1"/>
          <p:nvPr>
            <p:ph idx="7" type="subTitle"/>
          </p:nvPr>
        </p:nvSpPr>
        <p:spPr>
          <a:xfrm>
            <a:off x="4658972" y="3568950"/>
            <a:ext cx="1690800" cy="48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u="sng">
                <a:solidFill>
                  <a:schemeClr val="hlink"/>
                </a:solidFill>
                <a:hlinkClick r:id="rId8"/>
              </a:rPr>
              <a:t>Agent007repo</a:t>
            </a:r>
            <a:endParaRPr/>
          </a:p>
        </p:txBody>
      </p:sp>
      <p:pic>
        <p:nvPicPr>
          <p:cNvPr id="1122" name="Google Shape;1122;p2"/>
          <p:cNvPicPr preferRelativeResize="0"/>
          <p:nvPr/>
        </p:nvPicPr>
        <p:blipFill rotWithShape="1">
          <a:blip r:embed="rId9">
            <a:alphaModFix/>
          </a:blip>
          <a:srcRect b="0" l="2556" r="2556" t="0"/>
          <a:stretch/>
        </p:blipFill>
        <p:spPr>
          <a:xfrm>
            <a:off x="2929863" y="1416825"/>
            <a:ext cx="1467924" cy="1546999"/>
          </a:xfrm>
          <a:prstGeom prst="rect">
            <a:avLst/>
          </a:prstGeom>
          <a:noFill/>
          <a:ln>
            <a:noFill/>
          </a:ln>
        </p:spPr>
      </p:pic>
      <p:pic>
        <p:nvPicPr>
          <p:cNvPr id="1123" name="Google Shape;1123;p2"/>
          <p:cNvPicPr preferRelativeResize="0"/>
          <p:nvPr/>
        </p:nvPicPr>
        <p:blipFill rotWithShape="1">
          <a:blip r:embed="rId10">
            <a:alphaModFix/>
          </a:blip>
          <a:srcRect b="0" l="6657" r="6657" t="0"/>
          <a:stretch/>
        </p:blipFill>
        <p:spPr>
          <a:xfrm>
            <a:off x="4833849" y="1416825"/>
            <a:ext cx="1341051" cy="1547003"/>
          </a:xfrm>
          <a:prstGeom prst="rect">
            <a:avLst/>
          </a:prstGeom>
          <a:noFill/>
          <a:ln>
            <a:noFill/>
          </a:ln>
        </p:spPr>
      </p:pic>
      <p:pic>
        <p:nvPicPr>
          <p:cNvPr id="1124" name="Google Shape;1124;p2"/>
          <p:cNvPicPr preferRelativeResize="0"/>
          <p:nvPr/>
        </p:nvPicPr>
        <p:blipFill>
          <a:blip r:embed="rId11">
            <a:alphaModFix/>
          </a:blip>
          <a:stretch>
            <a:fillRect/>
          </a:stretch>
        </p:blipFill>
        <p:spPr>
          <a:xfrm>
            <a:off x="975100" y="1456601"/>
            <a:ext cx="1467899" cy="1467899"/>
          </a:xfrm>
          <a:prstGeom prst="rect">
            <a:avLst/>
          </a:prstGeom>
          <a:noFill/>
          <a:ln>
            <a:noFill/>
          </a:ln>
        </p:spPr>
      </p:pic>
      <p:pic>
        <p:nvPicPr>
          <p:cNvPr id="1125" name="Google Shape;1125;p2"/>
          <p:cNvPicPr preferRelativeResize="0"/>
          <p:nvPr/>
        </p:nvPicPr>
        <p:blipFill>
          <a:blip r:embed="rId12">
            <a:alphaModFix/>
          </a:blip>
          <a:stretch>
            <a:fillRect/>
          </a:stretch>
        </p:blipFill>
        <p:spPr>
          <a:xfrm>
            <a:off x="6610975" y="1416825"/>
            <a:ext cx="1546998" cy="1546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dce1a554e4_28_310"/>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Market Segmentation:</a:t>
            </a:r>
            <a:endParaRPr/>
          </a:p>
        </p:txBody>
      </p:sp>
      <p:sp>
        <p:nvSpPr>
          <p:cNvPr id="769" name="Google Shape;769;g2dce1a554e4_28_310"/>
          <p:cNvSpPr txBox="1"/>
          <p:nvPr/>
        </p:nvSpPr>
        <p:spPr>
          <a:xfrm>
            <a:off x="486150" y="2083075"/>
            <a:ext cx="4617900" cy="23580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Spring/Summer is the peak selling season for all brand categories, with ultra-luxury brands achieving the highest conversion rates (~3.7% ).</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Ultra-luxury brands consistently outperform premium brands, highlighting the need for distinct promotional strategies and informing inventory and marketing planning.</a:t>
            </a:r>
            <a:endParaRPr b="0" i="0" sz="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Open Sans Light"/>
              <a:ea typeface="Open Sans Light"/>
              <a:cs typeface="Open Sans Light"/>
              <a:sym typeface="Open Sans Light"/>
            </a:endParaRPr>
          </a:p>
        </p:txBody>
      </p:sp>
      <p:sp>
        <p:nvSpPr>
          <p:cNvPr id="770" name="Google Shape;770;g2dce1a554e4_28_310"/>
          <p:cNvSpPr txBox="1"/>
          <p:nvPr/>
        </p:nvSpPr>
        <p:spPr>
          <a:xfrm>
            <a:off x="634250" y="1302775"/>
            <a:ext cx="44697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1. Sales Percentage by Season and</a:t>
            </a:r>
            <a:endParaRPr b="1" i="0" sz="18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Brand Tier</a:t>
            </a:r>
            <a:endParaRPr b="0" i="0" sz="1800" u="none" cap="none" strike="noStrike">
              <a:solidFill>
                <a:schemeClr val="lt1"/>
              </a:solidFill>
              <a:latin typeface="Open Sans Light"/>
              <a:ea typeface="Open Sans Light"/>
              <a:cs typeface="Open Sans Light"/>
              <a:sym typeface="Open Sans Light"/>
            </a:endParaRPr>
          </a:p>
        </p:txBody>
      </p:sp>
      <p:pic>
        <p:nvPicPr>
          <p:cNvPr id="771" name="Google Shape;771;g2dce1a554e4_28_310"/>
          <p:cNvPicPr preferRelativeResize="0"/>
          <p:nvPr/>
        </p:nvPicPr>
        <p:blipFill rotWithShape="1">
          <a:blip r:embed="rId3">
            <a:alphaModFix/>
          </a:blip>
          <a:srcRect b="0" l="0" r="0" t="0"/>
          <a:stretch/>
        </p:blipFill>
        <p:spPr>
          <a:xfrm>
            <a:off x="5103950" y="1342650"/>
            <a:ext cx="3890150" cy="260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dce1a554e4_28_317"/>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Market Segmentation:</a:t>
            </a:r>
            <a:endParaRPr/>
          </a:p>
        </p:txBody>
      </p:sp>
      <p:sp>
        <p:nvSpPr>
          <p:cNvPr id="777" name="Google Shape;777;g2dce1a554e4_28_317"/>
          <p:cNvSpPr txBox="1"/>
          <p:nvPr/>
        </p:nvSpPr>
        <p:spPr>
          <a:xfrm>
            <a:off x="473975" y="2162050"/>
            <a:ext cx="4469700" cy="214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European markets, such as Germany (2.24%) and France (2.07%), have significantly higher conversion rates than Japan (0.10%).</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These disparities highlight market traction differences and inform resource allocation for strategic growth.</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Open Sans Light"/>
              <a:ea typeface="Open Sans Light"/>
              <a:cs typeface="Open Sans Light"/>
              <a:sym typeface="Open Sans Light"/>
            </a:endParaRPr>
          </a:p>
        </p:txBody>
      </p:sp>
      <p:sp>
        <p:nvSpPr>
          <p:cNvPr id="778" name="Google Shape;778;g2dce1a554e4_28_317"/>
          <p:cNvSpPr txBox="1"/>
          <p:nvPr/>
        </p:nvSpPr>
        <p:spPr>
          <a:xfrm>
            <a:off x="634250" y="1302775"/>
            <a:ext cx="44697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2. Country Sales Rates Comparison</a:t>
            </a:r>
            <a:endParaRPr b="1" i="0" sz="18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(Bar Chart)</a:t>
            </a:r>
            <a:endParaRPr b="0" i="0" sz="1800" u="none" cap="none" strike="noStrike">
              <a:solidFill>
                <a:schemeClr val="lt1"/>
              </a:solidFill>
              <a:latin typeface="Open Sans Light"/>
              <a:ea typeface="Open Sans Light"/>
              <a:cs typeface="Open Sans Light"/>
              <a:sym typeface="Open Sans Light"/>
            </a:endParaRPr>
          </a:p>
        </p:txBody>
      </p:sp>
      <p:pic>
        <p:nvPicPr>
          <p:cNvPr id="779" name="Google Shape;779;g2dce1a554e4_28_317"/>
          <p:cNvPicPr preferRelativeResize="0"/>
          <p:nvPr/>
        </p:nvPicPr>
        <p:blipFill rotWithShape="1">
          <a:blip r:embed="rId3">
            <a:alphaModFix/>
          </a:blip>
          <a:srcRect b="0" l="0" r="0" t="0"/>
          <a:stretch/>
        </p:blipFill>
        <p:spPr>
          <a:xfrm>
            <a:off x="4896700" y="1302775"/>
            <a:ext cx="4057524" cy="2527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dce1a554e4_28_324"/>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Market Segmentation:</a:t>
            </a:r>
            <a:endParaRPr/>
          </a:p>
        </p:txBody>
      </p:sp>
      <p:pic>
        <p:nvPicPr>
          <p:cNvPr id="785" name="Google Shape;785;g2dce1a554e4_28_324"/>
          <p:cNvPicPr preferRelativeResize="0"/>
          <p:nvPr/>
        </p:nvPicPr>
        <p:blipFill rotWithShape="1">
          <a:blip r:embed="rId3">
            <a:alphaModFix/>
          </a:blip>
          <a:srcRect b="0" l="0" r="0" t="0"/>
          <a:stretch/>
        </p:blipFill>
        <p:spPr>
          <a:xfrm>
            <a:off x="4946050" y="1205275"/>
            <a:ext cx="4079076" cy="2941374"/>
          </a:xfrm>
          <a:prstGeom prst="rect">
            <a:avLst/>
          </a:prstGeom>
          <a:noFill/>
          <a:ln>
            <a:noFill/>
          </a:ln>
        </p:spPr>
      </p:pic>
      <p:sp>
        <p:nvSpPr>
          <p:cNvPr id="786" name="Google Shape;786;g2dce1a554e4_28_324"/>
          <p:cNvSpPr txBox="1"/>
          <p:nvPr/>
        </p:nvSpPr>
        <p:spPr>
          <a:xfrm>
            <a:off x="473975" y="2359500"/>
            <a:ext cx="4274700" cy="1933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Luxury brand performance varies by region, with Balenciaga excelling in France (4.38%) and Christian Louboutin resonating in the U.S. (1.98%).</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These cultural differences emphasize the need for localized marketing and geographic segmentation in merchandising and promotions.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Open Sans Light"/>
              <a:ea typeface="Open Sans Light"/>
              <a:cs typeface="Open Sans Light"/>
              <a:sym typeface="Open Sans Light"/>
            </a:endParaRPr>
          </a:p>
        </p:txBody>
      </p:sp>
      <p:sp>
        <p:nvSpPr>
          <p:cNvPr id="787" name="Google Shape;787;g2dce1a554e4_28_324"/>
          <p:cNvSpPr txBox="1"/>
          <p:nvPr/>
        </p:nvSpPr>
        <p:spPr>
          <a:xfrm>
            <a:off x="634250" y="1302775"/>
            <a:ext cx="44697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3. Brand Sales Rates by Country</a:t>
            </a:r>
            <a:endParaRPr b="1" i="0" sz="180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(Heatmap)</a:t>
            </a:r>
            <a:endParaRPr b="1"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2dce1a554e4_28_33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Market Segmentation:</a:t>
            </a:r>
            <a:endParaRPr/>
          </a:p>
        </p:txBody>
      </p:sp>
      <p:sp>
        <p:nvSpPr>
          <p:cNvPr id="793" name="Google Shape;793;g2dce1a554e4_28_331"/>
          <p:cNvSpPr txBox="1"/>
          <p:nvPr/>
        </p:nvSpPr>
        <p:spPr>
          <a:xfrm>
            <a:off x="414650" y="1858375"/>
            <a:ext cx="4511700" cy="185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﻿﻿Higher prices do not necessarily lower conversion rates in luxury markets, with some ultra-luxury brands seeing higher conversion despite premium pricing.</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﻿﻿This insight highlights exclusivity as a key driver of demand, reshaping pricing strategies to optimize conversion and revenue.</a:t>
            </a:r>
            <a:endParaRPr b="0" i="0" sz="1700" u="none" cap="none" strike="noStrike">
              <a:solidFill>
                <a:schemeClr val="lt1"/>
              </a:solidFill>
              <a:latin typeface="Open Sans Light"/>
              <a:ea typeface="Open Sans Light"/>
              <a:cs typeface="Open Sans Light"/>
              <a:sym typeface="Open Sans Light"/>
            </a:endParaRPr>
          </a:p>
        </p:txBody>
      </p:sp>
      <p:sp>
        <p:nvSpPr>
          <p:cNvPr id="794" name="Google Shape;794;g2dce1a554e4_28_331"/>
          <p:cNvSpPr txBox="1"/>
          <p:nvPr/>
        </p:nvSpPr>
        <p:spPr>
          <a:xfrm>
            <a:off x="634250" y="1302775"/>
            <a:ext cx="4469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4. Price vs Sales Rate Scatter Plot</a:t>
            </a:r>
            <a:endParaRPr b="0" i="0" sz="1800" u="none" cap="none" strike="noStrike">
              <a:solidFill>
                <a:schemeClr val="lt1"/>
              </a:solidFill>
              <a:latin typeface="Open Sans Light"/>
              <a:ea typeface="Open Sans Light"/>
              <a:cs typeface="Open Sans Light"/>
              <a:sym typeface="Open Sans Light"/>
            </a:endParaRPr>
          </a:p>
        </p:txBody>
      </p:sp>
      <p:pic>
        <p:nvPicPr>
          <p:cNvPr id="795" name="Google Shape;795;g2dce1a554e4_28_331"/>
          <p:cNvPicPr preferRelativeResize="0"/>
          <p:nvPr/>
        </p:nvPicPr>
        <p:blipFill rotWithShape="1">
          <a:blip r:embed="rId3">
            <a:alphaModFix/>
          </a:blip>
          <a:srcRect b="0" l="0" r="0" t="0"/>
          <a:stretch/>
        </p:blipFill>
        <p:spPr>
          <a:xfrm>
            <a:off x="4866975" y="1302775"/>
            <a:ext cx="4124624" cy="275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g2dce1a554e4_30_1"/>
          <p:cNvSpPr/>
          <p:nvPr/>
        </p:nvSpPr>
        <p:spPr>
          <a:xfrm>
            <a:off x="2522400" y="780150"/>
            <a:ext cx="4099200" cy="358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CCCC"/>
              </a:solidFill>
              <a:latin typeface="Arial"/>
              <a:ea typeface="Arial"/>
              <a:cs typeface="Arial"/>
              <a:sym typeface="Arial"/>
            </a:endParaRPr>
          </a:p>
        </p:txBody>
      </p:sp>
      <p:sp>
        <p:nvSpPr>
          <p:cNvPr id="801" name="Google Shape;801;g2dce1a554e4_30_1"/>
          <p:cNvSpPr txBox="1"/>
          <p:nvPr>
            <p:ph type="ctrTitle"/>
          </p:nvPr>
        </p:nvSpPr>
        <p:spPr>
          <a:xfrm flipH="1">
            <a:off x="4111425" y="2060600"/>
            <a:ext cx="3557700" cy="19212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n">
                <a:solidFill>
                  <a:schemeClr val="dk1"/>
                </a:solidFill>
              </a:rPr>
              <a:t>Buyer Segmentation </a:t>
            </a:r>
            <a:endParaRPr>
              <a:solidFill>
                <a:schemeClr val="dk1"/>
              </a:solidFill>
            </a:endParaRPr>
          </a:p>
        </p:txBody>
      </p:sp>
      <p:sp>
        <p:nvSpPr>
          <p:cNvPr id="802" name="Google Shape;802;g2dce1a554e4_30_1"/>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0"/>
              <a:buNone/>
            </a:pPr>
            <a:r>
              <a:rPr lang="en">
                <a:solidFill>
                  <a:schemeClr val="dk1"/>
                </a:solidFill>
              </a:rPr>
              <a:t>02</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1000"/>
                                        <p:tgtEl>
                                          <p:spTgt spid="801"/>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802"/>
                                        </p:tgtEl>
                                        <p:attrNameLst>
                                          <p:attrName>style.visibility</p:attrName>
                                        </p:attrNameLst>
                                      </p:cBhvr>
                                      <p:to>
                                        <p:strVal val="visible"/>
                                      </p:to>
                                    </p:set>
                                    <p:anim calcmode="lin" valueType="num">
                                      <p:cBhvr additive="base">
                                        <p:cTn dur="1000"/>
                                        <p:tgtEl>
                                          <p:spTgt spid="8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
          <p:cNvSpPr txBox="1"/>
          <p:nvPr>
            <p:ph type="ctrTitle"/>
          </p:nvPr>
        </p:nvSpPr>
        <p:spPr>
          <a:xfrm>
            <a:off x="554633" y="212424"/>
            <a:ext cx="3449807"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Product(Sold) Segmentation</a:t>
            </a:r>
            <a:endParaRPr/>
          </a:p>
        </p:txBody>
      </p:sp>
      <p:sp>
        <p:nvSpPr>
          <p:cNvPr id="808" name="Google Shape;808;p5"/>
          <p:cNvSpPr/>
          <p:nvPr/>
        </p:nvSpPr>
        <p:spPr>
          <a:xfrm>
            <a:off x="634147" y="736961"/>
            <a:ext cx="2388308" cy="369734"/>
          </a:xfrm>
          <a:prstGeom prst="homePlate">
            <a:avLst>
              <a:gd fmla="val 19554" name="adj"/>
            </a:avLst>
          </a:prstGeom>
          <a:solidFill>
            <a:srgbClr val="FFFFFF"/>
          </a:solidFill>
          <a:ln cap="flat" cmpd="sng" w="9525">
            <a:solidFill>
              <a:srgbClr val="797979"/>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Open Sans Light"/>
                <a:ea typeface="Open Sans Light"/>
                <a:cs typeface="Open Sans Light"/>
                <a:sym typeface="Open Sans Light"/>
              </a:rPr>
              <a:t>Data pre-processing</a:t>
            </a:r>
            <a:endParaRPr/>
          </a:p>
        </p:txBody>
      </p:sp>
      <p:sp>
        <p:nvSpPr>
          <p:cNvPr id="809" name="Google Shape;809;p5"/>
          <p:cNvSpPr/>
          <p:nvPr/>
        </p:nvSpPr>
        <p:spPr>
          <a:xfrm>
            <a:off x="3584221" y="736961"/>
            <a:ext cx="2388308" cy="369734"/>
          </a:xfrm>
          <a:prstGeom prst="chevron">
            <a:avLst>
              <a:gd fmla="val 19447" name="adj"/>
            </a:avLst>
          </a:prstGeom>
          <a:solidFill>
            <a:srgbClr val="FFFFFF"/>
          </a:solidFill>
          <a:ln cap="flat" cmpd="sng" w="9525">
            <a:solidFill>
              <a:srgbClr val="797979"/>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Open Sans Light"/>
                <a:ea typeface="Open Sans Light"/>
                <a:cs typeface="Open Sans Light"/>
                <a:sym typeface="Open Sans Light"/>
              </a:rPr>
              <a:t>Feature Engineering</a:t>
            </a:r>
            <a:endParaRPr b="0" i="0" sz="1200" u="none" cap="none" strike="noStrike">
              <a:solidFill>
                <a:srgbClr val="646464"/>
              </a:solidFill>
              <a:latin typeface="Open Sans Light"/>
              <a:ea typeface="Open Sans Light"/>
              <a:cs typeface="Open Sans Light"/>
              <a:sym typeface="Open Sans Light"/>
            </a:endParaRPr>
          </a:p>
        </p:txBody>
      </p:sp>
      <p:sp>
        <p:nvSpPr>
          <p:cNvPr id="810" name="Google Shape;810;p5"/>
          <p:cNvSpPr/>
          <p:nvPr/>
        </p:nvSpPr>
        <p:spPr>
          <a:xfrm>
            <a:off x="634147" y="3070225"/>
            <a:ext cx="2388308" cy="369734"/>
          </a:xfrm>
          <a:prstGeom prst="chevron">
            <a:avLst>
              <a:gd fmla="val 19447" name="adj"/>
            </a:avLst>
          </a:prstGeom>
          <a:solidFill>
            <a:srgbClr val="FFFFFF"/>
          </a:solidFill>
          <a:ln cap="flat" cmpd="sng" w="9525">
            <a:solidFill>
              <a:srgbClr val="797979"/>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Open Sans Light"/>
                <a:ea typeface="Open Sans Light"/>
                <a:cs typeface="Open Sans Light"/>
                <a:sym typeface="Open Sans Light"/>
              </a:rPr>
              <a:t>Clustering Algorithm</a:t>
            </a:r>
            <a:endParaRPr b="0" i="0" sz="1200" u="none" cap="none" strike="noStrike">
              <a:solidFill>
                <a:srgbClr val="646464"/>
              </a:solidFill>
              <a:latin typeface="Open Sans Light"/>
              <a:ea typeface="Open Sans Light"/>
              <a:cs typeface="Open Sans Light"/>
              <a:sym typeface="Open Sans Light"/>
            </a:endParaRPr>
          </a:p>
        </p:txBody>
      </p:sp>
      <p:sp>
        <p:nvSpPr>
          <p:cNvPr id="811" name="Google Shape;811;p5"/>
          <p:cNvSpPr/>
          <p:nvPr/>
        </p:nvSpPr>
        <p:spPr>
          <a:xfrm>
            <a:off x="3595261" y="3114978"/>
            <a:ext cx="2388308" cy="369734"/>
          </a:xfrm>
          <a:prstGeom prst="chevron">
            <a:avLst>
              <a:gd fmla="val 19447" name="adj"/>
            </a:avLst>
          </a:prstGeom>
          <a:solidFill>
            <a:srgbClr val="FFFFFF"/>
          </a:solidFill>
          <a:ln cap="flat" cmpd="sng" w="9525">
            <a:solidFill>
              <a:srgbClr val="797979"/>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Open Sans Light"/>
                <a:ea typeface="Open Sans Light"/>
                <a:cs typeface="Open Sans Light"/>
                <a:sym typeface="Open Sans Light"/>
              </a:rPr>
              <a:t>Evaluation/Fine tuning</a:t>
            </a:r>
            <a:endParaRPr b="0" i="0" sz="1200" u="none" cap="none" strike="noStrike">
              <a:solidFill>
                <a:srgbClr val="646464"/>
              </a:solidFill>
              <a:latin typeface="Open Sans Light"/>
              <a:ea typeface="Open Sans Light"/>
              <a:cs typeface="Open Sans Light"/>
              <a:sym typeface="Open Sans Light"/>
            </a:endParaRPr>
          </a:p>
        </p:txBody>
      </p:sp>
      <p:sp>
        <p:nvSpPr>
          <p:cNvPr id="812" name="Google Shape;812;p5"/>
          <p:cNvSpPr/>
          <p:nvPr/>
        </p:nvSpPr>
        <p:spPr>
          <a:xfrm>
            <a:off x="6556375" y="3098592"/>
            <a:ext cx="2388308" cy="369734"/>
          </a:xfrm>
          <a:prstGeom prst="chevron">
            <a:avLst>
              <a:gd fmla="val 19554" name="adj"/>
            </a:avLst>
          </a:prstGeom>
          <a:solidFill>
            <a:srgbClr val="FFFFFF"/>
          </a:solidFill>
          <a:ln cap="flat" cmpd="sng" w="9525">
            <a:solidFill>
              <a:srgbClr val="797979"/>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Open Sans Light"/>
                <a:ea typeface="Open Sans Light"/>
                <a:cs typeface="Open Sans Light"/>
                <a:sym typeface="Open Sans Light"/>
              </a:rPr>
              <a:t>Visualization &amp; Interpretation</a:t>
            </a:r>
            <a:endParaRPr b="0" i="0" sz="1200" u="none" cap="none" strike="noStrike">
              <a:solidFill>
                <a:srgbClr val="646464"/>
              </a:solidFill>
              <a:latin typeface="Open Sans Light"/>
              <a:ea typeface="Open Sans Light"/>
              <a:cs typeface="Open Sans Light"/>
              <a:sym typeface="Open Sans Light"/>
            </a:endParaRPr>
          </a:p>
        </p:txBody>
      </p:sp>
      <p:sp>
        <p:nvSpPr>
          <p:cNvPr id="813" name="Google Shape;813;p5"/>
          <p:cNvSpPr/>
          <p:nvPr/>
        </p:nvSpPr>
        <p:spPr>
          <a:xfrm>
            <a:off x="636587" y="1320800"/>
            <a:ext cx="2305050" cy="1235075"/>
          </a:xfrm>
          <a:prstGeom prst="rect">
            <a:avLst/>
          </a:prstGeom>
          <a:solidFill>
            <a:schemeClr val="lt2"/>
          </a:solidFill>
          <a:ln>
            <a:noFill/>
          </a:ln>
        </p:spPr>
        <p:txBody>
          <a:bodyPr anchorCtr="0" anchor="t" bIns="0" lIns="60325" spcFirstLastPara="1" rIns="0" wrap="square" tIns="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EDA</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Handle missing value </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Feature selection</a:t>
            </a:r>
            <a:r>
              <a:rPr b="0" i="0" lang="en" sz="1200" u="none" cap="none" strike="noStrike">
                <a:solidFill>
                  <a:schemeClr val="lt1"/>
                </a:solidFill>
                <a:latin typeface="Open Sans Light"/>
                <a:ea typeface="Open Sans Light"/>
                <a:cs typeface="Open Sans Light"/>
                <a:sym typeface="Open Sans Light"/>
              </a:rPr>
              <a:t> (only product related info &amp; correlation matrix)</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4" name="Google Shape;814;p5"/>
          <p:cNvSpPr/>
          <p:nvPr/>
        </p:nvSpPr>
        <p:spPr>
          <a:xfrm>
            <a:off x="3392488" y="1343025"/>
            <a:ext cx="2771775" cy="1212850"/>
          </a:xfrm>
          <a:prstGeom prst="rect">
            <a:avLst/>
          </a:prstGeom>
          <a:solidFill>
            <a:schemeClr val="lt2"/>
          </a:solidFill>
          <a:ln>
            <a:noFill/>
          </a:ln>
        </p:spPr>
        <p:txBody>
          <a:bodyPr anchorCtr="0" anchor="t" bIns="58725" lIns="60325" spcFirstLastPara="1" rIns="0" wrap="square" tIns="58725">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Standardization /Normalization</a:t>
            </a:r>
            <a:endParaRPr b="0" i="0" sz="1200" u="none" cap="none" strike="noStrike">
              <a:solidFill>
                <a:srgbClr val="646464"/>
              </a:solidFill>
              <a:latin typeface="Open Sans Light"/>
              <a:ea typeface="Open Sans Light"/>
              <a:cs typeface="Open Sans Light"/>
              <a:sym typeface="Open Sans Light"/>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One-Hot Encoding</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Create brands representative column with average price </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Frequency representation of materials and color</a:t>
            </a:r>
            <a:endParaRPr b="0" i="0" sz="1200" u="none" cap="none" strike="noStrike">
              <a:solidFill>
                <a:srgbClr val="646464"/>
              </a:solidFill>
              <a:latin typeface="Open Sans Light"/>
              <a:ea typeface="Open Sans Light"/>
              <a:cs typeface="Open Sans Light"/>
              <a:sym typeface="Open Sans Light"/>
            </a:endParaRPr>
          </a:p>
        </p:txBody>
      </p:sp>
      <p:pic>
        <p:nvPicPr>
          <p:cNvPr descr="A screenshot of a computer&#10;&#10;AI-generated content may be incorrect." id="815" name="Google Shape;815;p5"/>
          <p:cNvPicPr preferRelativeResize="0"/>
          <p:nvPr/>
        </p:nvPicPr>
        <p:blipFill rotWithShape="1">
          <a:blip r:embed="rId3">
            <a:alphaModFix/>
          </a:blip>
          <a:srcRect b="0" l="0" r="33982" t="0"/>
          <a:stretch/>
        </p:blipFill>
        <p:spPr>
          <a:xfrm>
            <a:off x="6335505" y="1320800"/>
            <a:ext cx="2646363" cy="1190625"/>
          </a:xfrm>
          <a:prstGeom prst="rect">
            <a:avLst/>
          </a:prstGeom>
          <a:noFill/>
          <a:ln>
            <a:noFill/>
          </a:ln>
        </p:spPr>
      </p:pic>
      <p:sp>
        <p:nvSpPr>
          <p:cNvPr id="816" name="Google Shape;816;p5"/>
          <p:cNvSpPr/>
          <p:nvPr/>
        </p:nvSpPr>
        <p:spPr>
          <a:xfrm>
            <a:off x="636588" y="3673475"/>
            <a:ext cx="2305050" cy="666750"/>
          </a:xfrm>
          <a:prstGeom prst="rect">
            <a:avLst/>
          </a:prstGeom>
          <a:solidFill>
            <a:schemeClr val="lt2"/>
          </a:solidFill>
          <a:ln>
            <a:noFill/>
          </a:ln>
        </p:spPr>
        <p:txBody>
          <a:bodyPr anchorCtr="0" anchor="t" bIns="60325" lIns="60325" spcFirstLastPara="1" rIns="0" wrap="square" tIns="58725">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K-Means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DBSCAN</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Gaussian Mixture Model</a:t>
            </a:r>
            <a:endParaRPr b="0" i="0" sz="1200" u="none" cap="none" strike="noStrike">
              <a:solidFill>
                <a:srgbClr val="646464"/>
              </a:solidFill>
              <a:latin typeface="Open Sans Light"/>
              <a:ea typeface="Open Sans Light"/>
              <a:cs typeface="Open Sans Light"/>
              <a:sym typeface="Open Sans Light"/>
            </a:endParaRPr>
          </a:p>
        </p:txBody>
      </p:sp>
      <p:sp>
        <p:nvSpPr>
          <p:cNvPr id="817" name="Google Shape;817;p5"/>
          <p:cNvSpPr/>
          <p:nvPr/>
        </p:nvSpPr>
        <p:spPr>
          <a:xfrm>
            <a:off x="3509962" y="3673474"/>
            <a:ext cx="2654300" cy="666750"/>
          </a:xfrm>
          <a:prstGeom prst="rect">
            <a:avLst/>
          </a:prstGeom>
          <a:solidFill>
            <a:schemeClr val="lt2"/>
          </a:solidFill>
          <a:ln>
            <a:noFill/>
          </a:ln>
        </p:spPr>
        <p:txBody>
          <a:bodyPr anchorCtr="0" anchor="t" bIns="242875" lIns="60325" spcFirstLastPara="1" rIns="0" wrap="square" tIns="58725">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Elbow Methods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646464"/>
                </a:solidFill>
                <a:latin typeface="Open Sans Light"/>
                <a:ea typeface="Open Sans Light"/>
                <a:cs typeface="Open Sans Light"/>
                <a:sym typeface="Open Sans Light"/>
              </a:rPr>
              <a:t>Silhouette Score</a:t>
            </a:r>
            <a:endParaRPr/>
          </a:p>
        </p:txBody>
      </p:sp>
      <p:sp>
        <p:nvSpPr>
          <p:cNvPr id="818" name="Google Shape;818;p5"/>
          <p:cNvSpPr/>
          <p:nvPr/>
        </p:nvSpPr>
        <p:spPr>
          <a:xfrm>
            <a:off x="6556375" y="3673475"/>
            <a:ext cx="2393950" cy="666750"/>
          </a:xfrm>
          <a:prstGeom prst="rect">
            <a:avLst/>
          </a:prstGeom>
          <a:solidFill>
            <a:schemeClr val="lt2"/>
          </a:solidFill>
          <a:ln>
            <a:noFill/>
          </a:ln>
        </p:spPr>
        <p:txBody>
          <a:bodyPr anchorCtr="0" anchor="t" bIns="103175" lIns="46025" spcFirstLastPara="1" rIns="0" wrap="square" tIns="58725">
            <a:noAutofit/>
          </a:bodyPr>
          <a:lstStyle/>
          <a:p>
            <a:pPr indent="-285750" lvl="0" marL="285750" marR="0" rtl="0" algn="l">
              <a:lnSpc>
                <a:spcPct val="100000"/>
              </a:lnSpc>
              <a:spcBef>
                <a:spcPts val="0"/>
              </a:spcBef>
              <a:spcAft>
                <a:spcPts val="0"/>
              </a:spcAft>
              <a:buClr>
                <a:srgbClr val="000000"/>
              </a:buClr>
              <a:buSzPts val="1100"/>
              <a:buFont typeface="Arial"/>
              <a:buChar char="•"/>
            </a:pPr>
            <a:r>
              <a:rPr b="0" i="0" lang="en" sz="1100" u="none" cap="none" strike="noStrike">
                <a:solidFill>
                  <a:srgbClr val="646464"/>
                </a:solidFill>
                <a:latin typeface="Open Sans Light"/>
                <a:ea typeface="Open Sans Light"/>
                <a:cs typeface="Open Sans Light"/>
                <a:sym typeface="Open Sans Light"/>
              </a:rPr>
              <a:t>PCA/t-SNE - Cluster visualization</a:t>
            </a:r>
            <a:endParaRPr/>
          </a:p>
          <a:p>
            <a:pPr indent="-285750" lvl="0" marL="285750" marR="0" rtl="0" algn="l">
              <a:lnSpc>
                <a:spcPct val="100000"/>
              </a:lnSpc>
              <a:spcBef>
                <a:spcPts val="0"/>
              </a:spcBef>
              <a:spcAft>
                <a:spcPts val="0"/>
              </a:spcAft>
              <a:buClr>
                <a:srgbClr val="000000"/>
              </a:buClr>
              <a:buSzPts val="1100"/>
              <a:buFont typeface="Arial"/>
              <a:buChar char="•"/>
            </a:pPr>
            <a:r>
              <a:rPr b="0" i="0" lang="en" sz="1100" u="none" cap="none" strike="noStrike">
                <a:solidFill>
                  <a:srgbClr val="646464"/>
                </a:solidFill>
                <a:latin typeface="Open Sans Light"/>
                <a:ea typeface="Open Sans Light"/>
                <a:cs typeface="Open Sans Light"/>
                <a:sym typeface="Open Sans Light"/>
              </a:rPr>
              <a:t>Semi-</a:t>
            </a:r>
            <a:r>
              <a:rPr lang="en" sz="1100">
                <a:solidFill>
                  <a:srgbClr val="646464"/>
                </a:solidFill>
                <a:latin typeface="Open Sans Light"/>
                <a:ea typeface="Open Sans Light"/>
                <a:cs typeface="Open Sans Light"/>
                <a:sym typeface="Open Sans Light"/>
              </a:rPr>
              <a:t>supervised</a:t>
            </a:r>
            <a:r>
              <a:rPr b="0" i="0" lang="en" sz="1100" u="none" cap="none" strike="noStrike">
                <a:solidFill>
                  <a:srgbClr val="646464"/>
                </a:solidFill>
                <a:latin typeface="Open Sans Light"/>
                <a:ea typeface="Open Sans Light"/>
                <a:cs typeface="Open Sans Light"/>
                <a:sym typeface="Open Sans Light"/>
              </a:rPr>
              <a:t> learning: Decision tree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